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74" r:id="rId2"/>
    <p:sldId id="285" r:id="rId3"/>
    <p:sldId id="306" r:id="rId4"/>
    <p:sldId id="318" r:id="rId5"/>
    <p:sldId id="319" r:id="rId6"/>
    <p:sldId id="314" r:id="rId7"/>
    <p:sldId id="315" r:id="rId8"/>
    <p:sldId id="316" r:id="rId9"/>
    <p:sldId id="288" r:id="rId10"/>
    <p:sldId id="290" r:id="rId11"/>
    <p:sldId id="291" r:id="rId12"/>
    <p:sldId id="321" r:id="rId13"/>
    <p:sldId id="292" r:id="rId14"/>
    <p:sldId id="322" r:id="rId15"/>
    <p:sldId id="324" r:id="rId16"/>
    <p:sldId id="325" r:id="rId17"/>
    <p:sldId id="326" r:id="rId18"/>
    <p:sldId id="261" r:id="rId19"/>
    <p:sldId id="317" r:id="rId20"/>
    <p:sldId id="302" r:id="rId21"/>
    <p:sldId id="327" r:id="rId22"/>
    <p:sldId id="300" r:id="rId23"/>
    <p:sldId id="272" r:id="rId24"/>
  </p:sldIdLst>
  <p:sldSz cx="12192000" cy="6858000"/>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22" autoAdjust="0"/>
    <p:restoredTop sz="90406" autoAdjust="0"/>
  </p:normalViewPr>
  <p:slideViewPr>
    <p:cSldViewPr snapToGrid="0">
      <p:cViewPr>
        <p:scale>
          <a:sx n="76" d="100"/>
          <a:sy n="76" d="100"/>
        </p:scale>
        <p:origin x="744" y="14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CC7030-004D-42B6-8D9B-47E98C0EF1A7}" type="datetimeFigureOut">
              <a:rPr lang="fr-FR" smtClean="0"/>
              <a:t>28/05/2024</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5FE7DBD-F4E9-4557-8B5C-BED95B73BC0F}" type="slidenum">
              <a:rPr lang="fr-FR" smtClean="0"/>
              <a:t>‹N°›</a:t>
            </a:fld>
            <a:endParaRPr lang="fr-FR"/>
          </a:p>
        </p:txBody>
      </p:sp>
    </p:spTree>
    <p:extLst>
      <p:ext uri="{BB962C8B-B14F-4D97-AF65-F5344CB8AC3E}">
        <p14:creationId xmlns:p14="http://schemas.microsoft.com/office/powerpoint/2010/main" val="8393757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AFE3493A-1D9F-4942-8BAC-917809D42566}"/>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endParaRPr lang="es-ES"/>
          </a:p>
        </p:txBody>
      </p:sp>
      <p:sp>
        <p:nvSpPr>
          <p:cNvPr id="3" name="Sous-titre 2">
            <a:extLst>
              <a:ext uri="{FF2B5EF4-FFF2-40B4-BE49-F238E27FC236}">
                <a16:creationId xmlns:a16="http://schemas.microsoft.com/office/drawing/2014/main" xmlns="" id="{63D88741-0D00-4E8B-B97D-F7FA84B0DD1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es-ES"/>
          </a:p>
        </p:txBody>
      </p:sp>
      <p:sp>
        <p:nvSpPr>
          <p:cNvPr id="4" name="Espace réservé de la date 3">
            <a:extLst>
              <a:ext uri="{FF2B5EF4-FFF2-40B4-BE49-F238E27FC236}">
                <a16:creationId xmlns:a16="http://schemas.microsoft.com/office/drawing/2014/main" xmlns="" id="{10D3F378-13E6-428F-B96F-4A29FF8F3865}"/>
              </a:ext>
            </a:extLst>
          </p:cNvPr>
          <p:cNvSpPr>
            <a:spLocks noGrp="1"/>
          </p:cNvSpPr>
          <p:nvPr>
            <p:ph type="dt" sz="half" idx="10"/>
          </p:nvPr>
        </p:nvSpPr>
        <p:spPr/>
        <p:txBody>
          <a:bodyPr/>
          <a:lstStyle/>
          <a:p>
            <a:fld id="{382776C3-0E99-4914-8120-92FF3C87B026}" type="datetimeFigureOut">
              <a:rPr lang="es-ES" smtClean="0"/>
              <a:t>28/05/2024</a:t>
            </a:fld>
            <a:endParaRPr lang="es-ES"/>
          </a:p>
        </p:txBody>
      </p:sp>
      <p:sp>
        <p:nvSpPr>
          <p:cNvPr id="5" name="Espace réservé du pied de page 4">
            <a:extLst>
              <a:ext uri="{FF2B5EF4-FFF2-40B4-BE49-F238E27FC236}">
                <a16:creationId xmlns:a16="http://schemas.microsoft.com/office/drawing/2014/main" xmlns="" id="{7577A367-B0A2-4F79-BE32-AA649650F86C}"/>
              </a:ext>
            </a:extLst>
          </p:cNvPr>
          <p:cNvSpPr>
            <a:spLocks noGrp="1"/>
          </p:cNvSpPr>
          <p:nvPr>
            <p:ph type="ftr" sz="quarter" idx="11"/>
          </p:nvPr>
        </p:nvSpPr>
        <p:spPr/>
        <p:txBody>
          <a:bodyPr/>
          <a:lstStyle/>
          <a:p>
            <a:endParaRPr lang="es-ES"/>
          </a:p>
        </p:txBody>
      </p:sp>
      <p:sp>
        <p:nvSpPr>
          <p:cNvPr id="6" name="Espace réservé du numéro de diapositive 5">
            <a:extLst>
              <a:ext uri="{FF2B5EF4-FFF2-40B4-BE49-F238E27FC236}">
                <a16:creationId xmlns:a16="http://schemas.microsoft.com/office/drawing/2014/main" xmlns="" id="{D68E2F0A-577F-4E50-A657-6667486F295E}"/>
              </a:ext>
            </a:extLst>
          </p:cNvPr>
          <p:cNvSpPr>
            <a:spLocks noGrp="1"/>
          </p:cNvSpPr>
          <p:nvPr>
            <p:ph type="sldNum" sz="quarter" idx="12"/>
          </p:nvPr>
        </p:nvSpPr>
        <p:spPr/>
        <p:txBody>
          <a:bodyPr/>
          <a:lstStyle/>
          <a:p>
            <a:fld id="{4F5DB51D-F7D7-44DD-8856-66CCA28726F1}" type="slidenum">
              <a:rPr lang="es-ES" smtClean="0"/>
              <a:t>‹N°›</a:t>
            </a:fld>
            <a:endParaRPr lang="es-ES"/>
          </a:p>
        </p:txBody>
      </p:sp>
    </p:spTree>
    <p:extLst>
      <p:ext uri="{BB962C8B-B14F-4D97-AF65-F5344CB8AC3E}">
        <p14:creationId xmlns:p14="http://schemas.microsoft.com/office/powerpoint/2010/main" val="21342777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7E9EF867-1E72-4D56-8EE8-A919BEB95B93}"/>
              </a:ext>
            </a:extLst>
          </p:cNvPr>
          <p:cNvSpPr>
            <a:spLocks noGrp="1"/>
          </p:cNvSpPr>
          <p:nvPr>
            <p:ph type="title"/>
          </p:nvPr>
        </p:nvSpPr>
        <p:spPr/>
        <p:txBody>
          <a:bodyPr/>
          <a:lstStyle/>
          <a:p>
            <a:r>
              <a:rPr lang="fr-FR"/>
              <a:t>Modifiez le style du titre</a:t>
            </a:r>
            <a:endParaRPr lang="es-ES"/>
          </a:p>
        </p:txBody>
      </p:sp>
      <p:sp>
        <p:nvSpPr>
          <p:cNvPr id="3" name="Espace réservé du texte vertical 2">
            <a:extLst>
              <a:ext uri="{FF2B5EF4-FFF2-40B4-BE49-F238E27FC236}">
                <a16:creationId xmlns:a16="http://schemas.microsoft.com/office/drawing/2014/main" xmlns="" id="{932B5544-019D-499B-AF9E-A2466EAA3B51}"/>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s-ES"/>
          </a:p>
        </p:txBody>
      </p:sp>
      <p:sp>
        <p:nvSpPr>
          <p:cNvPr id="4" name="Espace réservé de la date 3">
            <a:extLst>
              <a:ext uri="{FF2B5EF4-FFF2-40B4-BE49-F238E27FC236}">
                <a16:creationId xmlns:a16="http://schemas.microsoft.com/office/drawing/2014/main" xmlns="" id="{9F7F8362-5A3A-4C5B-A0C5-79C9C9D52EB5}"/>
              </a:ext>
            </a:extLst>
          </p:cNvPr>
          <p:cNvSpPr>
            <a:spLocks noGrp="1"/>
          </p:cNvSpPr>
          <p:nvPr>
            <p:ph type="dt" sz="half" idx="10"/>
          </p:nvPr>
        </p:nvSpPr>
        <p:spPr/>
        <p:txBody>
          <a:bodyPr/>
          <a:lstStyle/>
          <a:p>
            <a:fld id="{382776C3-0E99-4914-8120-92FF3C87B026}" type="datetimeFigureOut">
              <a:rPr lang="es-ES" smtClean="0"/>
              <a:t>28/05/2024</a:t>
            </a:fld>
            <a:endParaRPr lang="es-ES"/>
          </a:p>
        </p:txBody>
      </p:sp>
      <p:sp>
        <p:nvSpPr>
          <p:cNvPr id="5" name="Espace réservé du pied de page 4">
            <a:extLst>
              <a:ext uri="{FF2B5EF4-FFF2-40B4-BE49-F238E27FC236}">
                <a16:creationId xmlns:a16="http://schemas.microsoft.com/office/drawing/2014/main" xmlns="" id="{D14ED298-38DB-40E1-A8EC-D378638EA929}"/>
              </a:ext>
            </a:extLst>
          </p:cNvPr>
          <p:cNvSpPr>
            <a:spLocks noGrp="1"/>
          </p:cNvSpPr>
          <p:nvPr>
            <p:ph type="ftr" sz="quarter" idx="11"/>
          </p:nvPr>
        </p:nvSpPr>
        <p:spPr/>
        <p:txBody>
          <a:bodyPr/>
          <a:lstStyle/>
          <a:p>
            <a:endParaRPr lang="es-ES"/>
          </a:p>
        </p:txBody>
      </p:sp>
      <p:sp>
        <p:nvSpPr>
          <p:cNvPr id="6" name="Espace réservé du numéro de diapositive 5">
            <a:extLst>
              <a:ext uri="{FF2B5EF4-FFF2-40B4-BE49-F238E27FC236}">
                <a16:creationId xmlns:a16="http://schemas.microsoft.com/office/drawing/2014/main" xmlns="" id="{9298F0CF-F83A-4CA0-8C80-17A8758CDFD7}"/>
              </a:ext>
            </a:extLst>
          </p:cNvPr>
          <p:cNvSpPr>
            <a:spLocks noGrp="1"/>
          </p:cNvSpPr>
          <p:nvPr>
            <p:ph type="sldNum" sz="quarter" idx="12"/>
          </p:nvPr>
        </p:nvSpPr>
        <p:spPr/>
        <p:txBody>
          <a:bodyPr/>
          <a:lstStyle/>
          <a:p>
            <a:fld id="{4F5DB51D-F7D7-44DD-8856-66CCA28726F1}" type="slidenum">
              <a:rPr lang="es-ES" smtClean="0"/>
              <a:t>‹N°›</a:t>
            </a:fld>
            <a:endParaRPr lang="es-ES"/>
          </a:p>
        </p:txBody>
      </p:sp>
    </p:spTree>
    <p:extLst>
      <p:ext uri="{BB962C8B-B14F-4D97-AF65-F5344CB8AC3E}">
        <p14:creationId xmlns:p14="http://schemas.microsoft.com/office/powerpoint/2010/main" val="3117532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xmlns="" id="{4BE4798A-7222-4431-B4F5-1C04F8810148}"/>
              </a:ext>
            </a:extLst>
          </p:cNvPr>
          <p:cNvSpPr>
            <a:spLocks noGrp="1"/>
          </p:cNvSpPr>
          <p:nvPr>
            <p:ph type="title" orient="vert"/>
          </p:nvPr>
        </p:nvSpPr>
        <p:spPr>
          <a:xfrm>
            <a:off x="8724900" y="365125"/>
            <a:ext cx="2628900" cy="5811838"/>
          </a:xfrm>
        </p:spPr>
        <p:txBody>
          <a:bodyPr vert="eaVert"/>
          <a:lstStyle/>
          <a:p>
            <a:r>
              <a:rPr lang="fr-FR"/>
              <a:t>Modifiez le style du titre</a:t>
            </a:r>
            <a:endParaRPr lang="es-ES"/>
          </a:p>
        </p:txBody>
      </p:sp>
      <p:sp>
        <p:nvSpPr>
          <p:cNvPr id="3" name="Espace réservé du texte vertical 2">
            <a:extLst>
              <a:ext uri="{FF2B5EF4-FFF2-40B4-BE49-F238E27FC236}">
                <a16:creationId xmlns:a16="http://schemas.microsoft.com/office/drawing/2014/main" xmlns="" id="{C717A138-D4B0-4893-8504-C33E52CB1783}"/>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s-ES"/>
          </a:p>
        </p:txBody>
      </p:sp>
      <p:sp>
        <p:nvSpPr>
          <p:cNvPr id="4" name="Espace réservé de la date 3">
            <a:extLst>
              <a:ext uri="{FF2B5EF4-FFF2-40B4-BE49-F238E27FC236}">
                <a16:creationId xmlns:a16="http://schemas.microsoft.com/office/drawing/2014/main" xmlns="" id="{5C824101-243D-48A6-B751-1A4EA05CA037}"/>
              </a:ext>
            </a:extLst>
          </p:cNvPr>
          <p:cNvSpPr>
            <a:spLocks noGrp="1"/>
          </p:cNvSpPr>
          <p:nvPr>
            <p:ph type="dt" sz="half" idx="10"/>
          </p:nvPr>
        </p:nvSpPr>
        <p:spPr/>
        <p:txBody>
          <a:bodyPr/>
          <a:lstStyle/>
          <a:p>
            <a:fld id="{382776C3-0E99-4914-8120-92FF3C87B026}" type="datetimeFigureOut">
              <a:rPr lang="es-ES" smtClean="0"/>
              <a:t>28/05/2024</a:t>
            </a:fld>
            <a:endParaRPr lang="es-ES"/>
          </a:p>
        </p:txBody>
      </p:sp>
      <p:sp>
        <p:nvSpPr>
          <p:cNvPr id="5" name="Espace réservé du pied de page 4">
            <a:extLst>
              <a:ext uri="{FF2B5EF4-FFF2-40B4-BE49-F238E27FC236}">
                <a16:creationId xmlns:a16="http://schemas.microsoft.com/office/drawing/2014/main" xmlns="" id="{4A4C54F8-BB1E-494D-9273-C7CB34B20369}"/>
              </a:ext>
            </a:extLst>
          </p:cNvPr>
          <p:cNvSpPr>
            <a:spLocks noGrp="1"/>
          </p:cNvSpPr>
          <p:nvPr>
            <p:ph type="ftr" sz="quarter" idx="11"/>
          </p:nvPr>
        </p:nvSpPr>
        <p:spPr/>
        <p:txBody>
          <a:bodyPr/>
          <a:lstStyle/>
          <a:p>
            <a:endParaRPr lang="es-ES"/>
          </a:p>
        </p:txBody>
      </p:sp>
      <p:sp>
        <p:nvSpPr>
          <p:cNvPr id="6" name="Espace réservé du numéro de diapositive 5">
            <a:extLst>
              <a:ext uri="{FF2B5EF4-FFF2-40B4-BE49-F238E27FC236}">
                <a16:creationId xmlns:a16="http://schemas.microsoft.com/office/drawing/2014/main" xmlns="" id="{984CFD8E-BC83-4557-B9F2-EA4F247CCBE5}"/>
              </a:ext>
            </a:extLst>
          </p:cNvPr>
          <p:cNvSpPr>
            <a:spLocks noGrp="1"/>
          </p:cNvSpPr>
          <p:nvPr>
            <p:ph type="sldNum" sz="quarter" idx="12"/>
          </p:nvPr>
        </p:nvSpPr>
        <p:spPr/>
        <p:txBody>
          <a:bodyPr/>
          <a:lstStyle/>
          <a:p>
            <a:fld id="{4F5DB51D-F7D7-44DD-8856-66CCA28726F1}" type="slidenum">
              <a:rPr lang="es-ES" smtClean="0"/>
              <a:t>‹N°›</a:t>
            </a:fld>
            <a:endParaRPr lang="es-ES"/>
          </a:p>
        </p:txBody>
      </p:sp>
    </p:spTree>
    <p:extLst>
      <p:ext uri="{BB962C8B-B14F-4D97-AF65-F5344CB8AC3E}">
        <p14:creationId xmlns:p14="http://schemas.microsoft.com/office/powerpoint/2010/main" val="3934883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19332408-3C55-4AB2-8FE8-52524EA4C394}"/>
              </a:ext>
            </a:extLst>
          </p:cNvPr>
          <p:cNvSpPr>
            <a:spLocks noGrp="1"/>
          </p:cNvSpPr>
          <p:nvPr>
            <p:ph type="title"/>
          </p:nvPr>
        </p:nvSpPr>
        <p:spPr/>
        <p:txBody>
          <a:bodyPr/>
          <a:lstStyle/>
          <a:p>
            <a:r>
              <a:rPr lang="fr-FR"/>
              <a:t>Modifiez le style du titre</a:t>
            </a:r>
            <a:endParaRPr lang="es-ES"/>
          </a:p>
        </p:txBody>
      </p:sp>
      <p:sp>
        <p:nvSpPr>
          <p:cNvPr id="3" name="Espace réservé du contenu 2">
            <a:extLst>
              <a:ext uri="{FF2B5EF4-FFF2-40B4-BE49-F238E27FC236}">
                <a16:creationId xmlns:a16="http://schemas.microsoft.com/office/drawing/2014/main" xmlns="" id="{FB5E426B-4BF3-4990-8ED2-660FDBBFFAB0}"/>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s-ES"/>
          </a:p>
        </p:txBody>
      </p:sp>
      <p:sp>
        <p:nvSpPr>
          <p:cNvPr id="4" name="Espace réservé de la date 3">
            <a:extLst>
              <a:ext uri="{FF2B5EF4-FFF2-40B4-BE49-F238E27FC236}">
                <a16:creationId xmlns:a16="http://schemas.microsoft.com/office/drawing/2014/main" xmlns="" id="{E20ECBCF-872C-43FC-AA37-045CCA6B2669}"/>
              </a:ext>
            </a:extLst>
          </p:cNvPr>
          <p:cNvSpPr>
            <a:spLocks noGrp="1"/>
          </p:cNvSpPr>
          <p:nvPr>
            <p:ph type="dt" sz="half" idx="10"/>
          </p:nvPr>
        </p:nvSpPr>
        <p:spPr/>
        <p:txBody>
          <a:bodyPr/>
          <a:lstStyle/>
          <a:p>
            <a:fld id="{382776C3-0E99-4914-8120-92FF3C87B026}" type="datetimeFigureOut">
              <a:rPr lang="es-ES" smtClean="0"/>
              <a:t>28/05/2024</a:t>
            </a:fld>
            <a:endParaRPr lang="es-ES"/>
          </a:p>
        </p:txBody>
      </p:sp>
      <p:sp>
        <p:nvSpPr>
          <p:cNvPr id="5" name="Espace réservé du pied de page 4">
            <a:extLst>
              <a:ext uri="{FF2B5EF4-FFF2-40B4-BE49-F238E27FC236}">
                <a16:creationId xmlns:a16="http://schemas.microsoft.com/office/drawing/2014/main" xmlns="" id="{7730EFA3-18F2-4DA4-96CF-28C7457D0361}"/>
              </a:ext>
            </a:extLst>
          </p:cNvPr>
          <p:cNvSpPr>
            <a:spLocks noGrp="1"/>
          </p:cNvSpPr>
          <p:nvPr>
            <p:ph type="ftr" sz="quarter" idx="11"/>
          </p:nvPr>
        </p:nvSpPr>
        <p:spPr/>
        <p:txBody>
          <a:bodyPr/>
          <a:lstStyle/>
          <a:p>
            <a:endParaRPr lang="es-ES"/>
          </a:p>
        </p:txBody>
      </p:sp>
      <p:sp>
        <p:nvSpPr>
          <p:cNvPr id="6" name="Espace réservé du numéro de diapositive 5">
            <a:extLst>
              <a:ext uri="{FF2B5EF4-FFF2-40B4-BE49-F238E27FC236}">
                <a16:creationId xmlns:a16="http://schemas.microsoft.com/office/drawing/2014/main" xmlns="" id="{196F6D59-D0CA-4A88-998E-7075086B5777}"/>
              </a:ext>
            </a:extLst>
          </p:cNvPr>
          <p:cNvSpPr>
            <a:spLocks noGrp="1"/>
          </p:cNvSpPr>
          <p:nvPr>
            <p:ph type="sldNum" sz="quarter" idx="12"/>
          </p:nvPr>
        </p:nvSpPr>
        <p:spPr/>
        <p:txBody>
          <a:bodyPr/>
          <a:lstStyle/>
          <a:p>
            <a:fld id="{4F5DB51D-F7D7-44DD-8856-66CCA28726F1}" type="slidenum">
              <a:rPr lang="es-ES" smtClean="0"/>
              <a:t>‹N°›</a:t>
            </a:fld>
            <a:endParaRPr lang="es-ES"/>
          </a:p>
        </p:txBody>
      </p:sp>
    </p:spTree>
    <p:extLst>
      <p:ext uri="{BB962C8B-B14F-4D97-AF65-F5344CB8AC3E}">
        <p14:creationId xmlns:p14="http://schemas.microsoft.com/office/powerpoint/2010/main" val="11689448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C5AA0063-85AB-4C76-90E0-2F7ECE3F0EA0}"/>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endParaRPr lang="es-ES"/>
          </a:p>
        </p:txBody>
      </p:sp>
      <p:sp>
        <p:nvSpPr>
          <p:cNvPr id="3" name="Espace réservé du texte 2">
            <a:extLst>
              <a:ext uri="{FF2B5EF4-FFF2-40B4-BE49-F238E27FC236}">
                <a16:creationId xmlns:a16="http://schemas.microsoft.com/office/drawing/2014/main" xmlns="" id="{5ED32EEC-16DC-4CC4-ADB9-D4512B27606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xmlns="" id="{E4719B42-63D0-45A9-BAEA-A79A02EE9E3A}"/>
              </a:ext>
            </a:extLst>
          </p:cNvPr>
          <p:cNvSpPr>
            <a:spLocks noGrp="1"/>
          </p:cNvSpPr>
          <p:nvPr>
            <p:ph type="dt" sz="half" idx="10"/>
          </p:nvPr>
        </p:nvSpPr>
        <p:spPr/>
        <p:txBody>
          <a:bodyPr/>
          <a:lstStyle/>
          <a:p>
            <a:fld id="{382776C3-0E99-4914-8120-92FF3C87B026}" type="datetimeFigureOut">
              <a:rPr lang="es-ES" smtClean="0"/>
              <a:t>28/05/2024</a:t>
            </a:fld>
            <a:endParaRPr lang="es-ES"/>
          </a:p>
        </p:txBody>
      </p:sp>
      <p:sp>
        <p:nvSpPr>
          <p:cNvPr id="5" name="Espace réservé du pied de page 4">
            <a:extLst>
              <a:ext uri="{FF2B5EF4-FFF2-40B4-BE49-F238E27FC236}">
                <a16:creationId xmlns:a16="http://schemas.microsoft.com/office/drawing/2014/main" xmlns="" id="{A935822B-6DFB-4A0C-9765-FF2CD1F47AC3}"/>
              </a:ext>
            </a:extLst>
          </p:cNvPr>
          <p:cNvSpPr>
            <a:spLocks noGrp="1"/>
          </p:cNvSpPr>
          <p:nvPr>
            <p:ph type="ftr" sz="quarter" idx="11"/>
          </p:nvPr>
        </p:nvSpPr>
        <p:spPr/>
        <p:txBody>
          <a:bodyPr/>
          <a:lstStyle/>
          <a:p>
            <a:endParaRPr lang="es-ES"/>
          </a:p>
        </p:txBody>
      </p:sp>
      <p:sp>
        <p:nvSpPr>
          <p:cNvPr id="6" name="Espace réservé du numéro de diapositive 5">
            <a:extLst>
              <a:ext uri="{FF2B5EF4-FFF2-40B4-BE49-F238E27FC236}">
                <a16:creationId xmlns:a16="http://schemas.microsoft.com/office/drawing/2014/main" xmlns="" id="{2A28B3B3-EA6B-4AA0-A993-D53B05659D61}"/>
              </a:ext>
            </a:extLst>
          </p:cNvPr>
          <p:cNvSpPr>
            <a:spLocks noGrp="1"/>
          </p:cNvSpPr>
          <p:nvPr>
            <p:ph type="sldNum" sz="quarter" idx="12"/>
          </p:nvPr>
        </p:nvSpPr>
        <p:spPr/>
        <p:txBody>
          <a:bodyPr/>
          <a:lstStyle/>
          <a:p>
            <a:fld id="{4F5DB51D-F7D7-44DD-8856-66CCA28726F1}" type="slidenum">
              <a:rPr lang="es-ES" smtClean="0"/>
              <a:t>‹N°›</a:t>
            </a:fld>
            <a:endParaRPr lang="es-ES"/>
          </a:p>
        </p:txBody>
      </p:sp>
    </p:spTree>
    <p:extLst>
      <p:ext uri="{BB962C8B-B14F-4D97-AF65-F5344CB8AC3E}">
        <p14:creationId xmlns:p14="http://schemas.microsoft.com/office/powerpoint/2010/main" val="34107992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B3ECBA7A-DB6F-4626-8C19-508422A25AEF}"/>
              </a:ext>
            </a:extLst>
          </p:cNvPr>
          <p:cNvSpPr>
            <a:spLocks noGrp="1"/>
          </p:cNvSpPr>
          <p:nvPr>
            <p:ph type="title"/>
          </p:nvPr>
        </p:nvSpPr>
        <p:spPr/>
        <p:txBody>
          <a:bodyPr/>
          <a:lstStyle/>
          <a:p>
            <a:r>
              <a:rPr lang="fr-FR"/>
              <a:t>Modifiez le style du titre</a:t>
            </a:r>
            <a:endParaRPr lang="es-ES"/>
          </a:p>
        </p:txBody>
      </p:sp>
      <p:sp>
        <p:nvSpPr>
          <p:cNvPr id="3" name="Espace réservé du contenu 2">
            <a:extLst>
              <a:ext uri="{FF2B5EF4-FFF2-40B4-BE49-F238E27FC236}">
                <a16:creationId xmlns:a16="http://schemas.microsoft.com/office/drawing/2014/main" xmlns="" id="{6733B75A-05D6-4358-8F86-83F034CEA836}"/>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s-ES"/>
          </a:p>
        </p:txBody>
      </p:sp>
      <p:sp>
        <p:nvSpPr>
          <p:cNvPr id="4" name="Espace réservé du contenu 3">
            <a:extLst>
              <a:ext uri="{FF2B5EF4-FFF2-40B4-BE49-F238E27FC236}">
                <a16:creationId xmlns:a16="http://schemas.microsoft.com/office/drawing/2014/main" xmlns="" id="{92AA0DF3-140F-47BA-B616-1EF43D89E251}"/>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s-ES"/>
          </a:p>
        </p:txBody>
      </p:sp>
      <p:sp>
        <p:nvSpPr>
          <p:cNvPr id="5" name="Espace réservé de la date 4">
            <a:extLst>
              <a:ext uri="{FF2B5EF4-FFF2-40B4-BE49-F238E27FC236}">
                <a16:creationId xmlns:a16="http://schemas.microsoft.com/office/drawing/2014/main" xmlns="" id="{6C6526DD-2D8F-43CD-BC6F-1A814009D4D2}"/>
              </a:ext>
            </a:extLst>
          </p:cNvPr>
          <p:cNvSpPr>
            <a:spLocks noGrp="1"/>
          </p:cNvSpPr>
          <p:nvPr>
            <p:ph type="dt" sz="half" idx="10"/>
          </p:nvPr>
        </p:nvSpPr>
        <p:spPr/>
        <p:txBody>
          <a:bodyPr/>
          <a:lstStyle/>
          <a:p>
            <a:fld id="{382776C3-0E99-4914-8120-92FF3C87B026}" type="datetimeFigureOut">
              <a:rPr lang="es-ES" smtClean="0"/>
              <a:t>28/05/2024</a:t>
            </a:fld>
            <a:endParaRPr lang="es-ES"/>
          </a:p>
        </p:txBody>
      </p:sp>
      <p:sp>
        <p:nvSpPr>
          <p:cNvPr id="6" name="Espace réservé du pied de page 5">
            <a:extLst>
              <a:ext uri="{FF2B5EF4-FFF2-40B4-BE49-F238E27FC236}">
                <a16:creationId xmlns:a16="http://schemas.microsoft.com/office/drawing/2014/main" xmlns="" id="{751FF2DB-4CC1-484E-B2F8-9523F7CA74EA}"/>
              </a:ext>
            </a:extLst>
          </p:cNvPr>
          <p:cNvSpPr>
            <a:spLocks noGrp="1"/>
          </p:cNvSpPr>
          <p:nvPr>
            <p:ph type="ftr" sz="quarter" idx="11"/>
          </p:nvPr>
        </p:nvSpPr>
        <p:spPr/>
        <p:txBody>
          <a:bodyPr/>
          <a:lstStyle/>
          <a:p>
            <a:endParaRPr lang="es-ES"/>
          </a:p>
        </p:txBody>
      </p:sp>
      <p:sp>
        <p:nvSpPr>
          <p:cNvPr id="7" name="Espace réservé du numéro de diapositive 6">
            <a:extLst>
              <a:ext uri="{FF2B5EF4-FFF2-40B4-BE49-F238E27FC236}">
                <a16:creationId xmlns:a16="http://schemas.microsoft.com/office/drawing/2014/main" xmlns="" id="{B82422BD-5C76-4DF2-8B57-415172EA8DA3}"/>
              </a:ext>
            </a:extLst>
          </p:cNvPr>
          <p:cNvSpPr>
            <a:spLocks noGrp="1"/>
          </p:cNvSpPr>
          <p:nvPr>
            <p:ph type="sldNum" sz="quarter" idx="12"/>
          </p:nvPr>
        </p:nvSpPr>
        <p:spPr/>
        <p:txBody>
          <a:bodyPr/>
          <a:lstStyle/>
          <a:p>
            <a:fld id="{4F5DB51D-F7D7-44DD-8856-66CCA28726F1}" type="slidenum">
              <a:rPr lang="es-ES" smtClean="0"/>
              <a:t>‹N°›</a:t>
            </a:fld>
            <a:endParaRPr lang="es-ES"/>
          </a:p>
        </p:txBody>
      </p:sp>
    </p:spTree>
    <p:extLst>
      <p:ext uri="{BB962C8B-B14F-4D97-AF65-F5344CB8AC3E}">
        <p14:creationId xmlns:p14="http://schemas.microsoft.com/office/powerpoint/2010/main" val="11376343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C907AE02-BC9C-4CA8-9566-1D9153DA8C46}"/>
              </a:ext>
            </a:extLst>
          </p:cNvPr>
          <p:cNvSpPr>
            <a:spLocks noGrp="1"/>
          </p:cNvSpPr>
          <p:nvPr>
            <p:ph type="title"/>
          </p:nvPr>
        </p:nvSpPr>
        <p:spPr>
          <a:xfrm>
            <a:off x="839788" y="365125"/>
            <a:ext cx="10515600" cy="1325563"/>
          </a:xfrm>
        </p:spPr>
        <p:txBody>
          <a:bodyPr/>
          <a:lstStyle/>
          <a:p>
            <a:r>
              <a:rPr lang="fr-FR"/>
              <a:t>Modifiez le style du titre</a:t>
            </a:r>
            <a:endParaRPr lang="es-ES"/>
          </a:p>
        </p:txBody>
      </p:sp>
      <p:sp>
        <p:nvSpPr>
          <p:cNvPr id="3" name="Espace réservé du texte 2">
            <a:extLst>
              <a:ext uri="{FF2B5EF4-FFF2-40B4-BE49-F238E27FC236}">
                <a16:creationId xmlns:a16="http://schemas.microsoft.com/office/drawing/2014/main" xmlns="" id="{A5D0260D-34D3-453E-B839-B533442CB30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xmlns="" id="{73A1EB6F-B549-41E4-BB75-1669EE3D7AFA}"/>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s-ES"/>
          </a:p>
        </p:txBody>
      </p:sp>
      <p:sp>
        <p:nvSpPr>
          <p:cNvPr id="5" name="Espace réservé du texte 4">
            <a:extLst>
              <a:ext uri="{FF2B5EF4-FFF2-40B4-BE49-F238E27FC236}">
                <a16:creationId xmlns:a16="http://schemas.microsoft.com/office/drawing/2014/main" xmlns="" id="{B4B42CFB-3010-4982-9DB2-996BBC91D2B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xmlns="" id="{6AF3E2E7-58A0-459D-832E-E35F6CBF1D2D}"/>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s-ES"/>
          </a:p>
        </p:txBody>
      </p:sp>
      <p:sp>
        <p:nvSpPr>
          <p:cNvPr id="7" name="Espace réservé de la date 6">
            <a:extLst>
              <a:ext uri="{FF2B5EF4-FFF2-40B4-BE49-F238E27FC236}">
                <a16:creationId xmlns:a16="http://schemas.microsoft.com/office/drawing/2014/main" xmlns="" id="{0EBB392D-19E7-4365-B82C-A171BB2BE4CA}"/>
              </a:ext>
            </a:extLst>
          </p:cNvPr>
          <p:cNvSpPr>
            <a:spLocks noGrp="1"/>
          </p:cNvSpPr>
          <p:nvPr>
            <p:ph type="dt" sz="half" idx="10"/>
          </p:nvPr>
        </p:nvSpPr>
        <p:spPr/>
        <p:txBody>
          <a:bodyPr/>
          <a:lstStyle/>
          <a:p>
            <a:fld id="{382776C3-0E99-4914-8120-92FF3C87B026}" type="datetimeFigureOut">
              <a:rPr lang="es-ES" smtClean="0"/>
              <a:t>28/05/2024</a:t>
            </a:fld>
            <a:endParaRPr lang="es-ES"/>
          </a:p>
        </p:txBody>
      </p:sp>
      <p:sp>
        <p:nvSpPr>
          <p:cNvPr id="8" name="Espace réservé du pied de page 7">
            <a:extLst>
              <a:ext uri="{FF2B5EF4-FFF2-40B4-BE49-F238E27FC236}">
                <a16:creationId xmlns:a16="http://schemas.microsoft.com/office/drawing/2014/main" xmlns="" id="{E43B486B-5F44-4328-80F6-2A239967F543}"/>
              </a:ext>
            </a:extLst>
          </p:cNvPr>
          <p:cNvSpPr>
            <a:spLocks noGrp="1"/>
          </p:cNvSpPr>
          <p:nvPr>
            <p:ph type="ftr" sz="quarter" idx="11"/>
          </p:nvPr>
        </p:nvSpPr>
        <p:spPr/>
        <p:txBody>
          <a:bodyPr/>
          <a:lstStyle/>
          <a:p>
            <a:endParaRPr lang="es-ES"/>
          </a:p>
        </p:txBody>
      </p:sp>
      <p:sp>
        <p:nvSpPr>
          <p:cNvPr id="9" name="Espace réservé du numéro de diapositive 8">
            <a:extLst>
              <a:ext uri="{FF2B5EF4-FFF2-40B4-BE49-F238E27FC236}">
                <a16:creationId xmlns:a16="http://schemas.microsoft.com/office/drawing/2014/main" xmlns="" id="{96AF768A-2CA7-42DA-8070-F04A89BFAC7C}"/>
              </a:ext>
            </a:extLst>
          </p:cNvPr>
          <p:cNvSpPr>
            <a:spLocks noGrp="1"/>
          </p:cNvSpPr>
          <p:nvPr>
            <p:ph type="sldNum" sz="quarter" idx="12"/>
          </p:nvPr>
        </p:nvSpPr>
        <p:spPr/>
        <p:txBody>
          <a:bodyPr/>
          <a:lstStyle/>
          <a:p>
            <a:fld id="{4F5DB51D-F7D7-44DD-8856-66CCA28726F1}" type="slidenum">
              <a:rPr lang="es-ES" smtClean="0"/>
              <a:t>‹N°›</a:t>
            </a:fld>
            <a:endParaRPr lang="es-ES"/>
          </a:p>
        </p:txBody>
      </p:sp>
    </p:spTree>
    <p:extLst>
      <p:ext uri="{BB962C8B-B14F-4D97-AF65-F5344CB8AC3E}">
        <p14:creationId xmlns:p14="http://schemas.microsoft.com/office/powerpoint/2010/main" val="5424689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5259778C-53E6-41DF-9DDF-04F158DB85C5}"/>
              </a:ext>
            </a:extLst>
          </p:cNvPr>
          <p:cNvSpPr>
            <a:spLocks noGrp="1"/>
          </p:cNvSpPr>
          <p:nvPr>
            <p:ph type="title"/>
          </p:nvPr>
        </p:nvSpPr>
        <p:spPr/>
        <p:txBody>
          <a:bodyPr/>
          <a:lstStyle/>
          <a:p>
            <a:r>
              <a:rPr lang="fr-FR"/>
              <a:t>Modifiez le style du titre</a:t>
            </a:r>
            <a:endParaRPr lang="es-ES"/>
          </a:p>
        </p:txBody>
      </p:sp>
      <p:sp>
        <p:nvSpPr>
          <p:cNvPr id="3" name="Espace réservé de la date 2">
            <a:extLst>
              <a:ext uri="{FF2B5EF4-FFF2-40B4-BE49-F238E27FC236}">
                <a16:creationId xmlns:a16="http://schemas.microsoft.com/office/drawing/2014/main" xmlns="" id="{0FFDBA1C-B032-4F48-8DB5-83155C41BC9C}"/>
              </a:ext>
            </a:extLst>
          </p:cNvPr>
          <p:cNvSpPr>
            <a:spLocks noGrp="1"/>
          </p:cNvSpPr>
          <p:nvPr>
            <p:ph type="dt" sz="half" idx="10"/>
          </p:nvPr>
        </p:nvSpPr>
        <p:spPr/>
        <p:txBody>
          <a:bodyPr/>
          <a:lstStyle/>
          <a:p>
            <a:fld id="{382776C3-0E99-4914-8120-92FF3C87B026}" type="datetimeFigureOut">
              <a:rPr lang="es-ES" smtClean="0"/>
              <a:t>28/05/2024</a:t>
            </a:fld>
            <a:endParaRPr lang="es-ES"/>
          </a:p>
        </p:txBody>
      </p:sp>
      <p:sp>
        <p:nvSpPr>
          <p:cNvPr id="4" name="Espace réservé du pied de page 3">
            <a:extLst>
              <a:ext uri="{FF2B5EF4-FFF2-40B4-BE49-F238E27FC236}">
                <a16:creationId xmlns:a16="http://schemas.microsoft.com/office/drawing/2014/main" xmlns="" id="{23B9EAF3-3AB5-4207-9FA4-DC3DA71FCD49}"/>
              </a:ext>
            </a:extLst>
          </p:cNvPr>
          <p:cNvSpPr>
            <a:spLocks noGrp="1"/>
          </p:cNvSpPr>
          <p:nvPr>
            <p:ph type="ftr" sz="quarter" idx="11"/>
          </p:nvPr>
        </p:nvSpPr>
        <p:spPr/>
        <p:txBody>
          <a:bodyPr/>
          <a:lstStyle/>
          <a:p>
            <a:endParaRPr lang="es-ES"/>
          </a:p>
        </p:txBody>
      </p:sp>
      <p:sp>
        <p:nvSpPr>
          <p:cNvPr id="5" name="Espace réservé du numéro de diapositive 4">
            <a:extLst>
              <a:ext uri="{FF2B5EF4-FFF2-40B4-BE49-F238E27FC236}">
                <a16:creationId xmlns:a16="http://schemas.microsoft.com/office/drawing/2014/main" xmlns="" id="{FE089A25-12BA-46D9-895F-36D13D268A14}"/>
              </a:ext>
            </a:extLst>
          </p:cNvPr>
          <p:cNvSpPr>
            <a:spLocks noGrp="1"/>
          </p:cNvSpPr>
          <p:nvPr>
            <p:ph type="sldNum" sz="quarter" idx="12"/>
          </p:nvPr>
        </p:nvSpPr>
        <p:spPr/>
        <p:txBody>
          <a:bodyPr/>
          <a:lstStyle/>
          <a:p>
            <a:fld id="{4F5DB51D-F7D7-44DD-8856-66CCA28726F1}" type="slidenum">
              <a:rPr lang="es-ES" smtClean="0"/>
              <a:t>‹N°›</a:t>
            </a:fld>
            <a:endParaRPr lang="es-ES"/>
          </a:p>
        </p:txBody>
      </p:sp>
    </p:spTree>
    <p:extLst>
      <p:ext uri="{BB962C8B-B14F-4D97-AF65-F5344CB8AC3E}">
        <p14:creationId xmlns:p14="http://schemas.microsoft.com/office/powerpoint/2010/main" val="4117103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xmlns="" id="{0AE63146-CDDB-4963-92D9-438154FBF93A}"/>
              </a:ext>
            </a:extLst>
          </p:cNvPr>
          <p:cNvSpPr>
            <a:spLocks noGrp="1"/>
          </p:cNvSpPr>
          <p:nvPr>
            <p:ph type="dt" sz="half" idx="10"/>
          </p:nvPr>
        </p:nvSpPr>
        <p:spPr/>
        <p:txBody>
          <a:bodyPr/>
          <a:lstStyle/>
          <a:p>
            <a:fld id="{382776C3-0E99-4914-8120-92FF3C87B026}" type="datetimeFigureOut">
              <a:rPr lang="es-ES" smtClean="0"/>
              <a:t>28/05/2024</a:t>
            </a:fld>
            <a:endParaRPr lang="es-ES"/>
          </a:p>
        </p:txBody>
      </p:sp>
      <p:sp>
        <p:nvSpPr>
          <p:cNvPr id="3" name="Espace réservé du pied de page 2">
            <a:extLst>
              <a:ext uri="{FF2B5EF4-FFF2-40B4-BE49-F238E27FC236}">
                <a16:creationId xmlns:a16="http://schemas.microsoft.com/office/drawing/2014/main" xmlns="" id="{343EEC13-FE2F-483E-9BFF-96B5C5BBB1FD}"/>
              </a:ext>
            </a:extLst>
          </p:cNvPr>
          <p:cNvSpPr>
            <a:spLocks noGrp="1"/>
          </p:cNvSpPr>
          <p:nvPr>
            <p:ph type="ftr" sz="quarter" idx="11"/>
          </p:nvPr>
        </p:nvSpPr>
        <p:spPr/>
        <p:txBody>
          <a:bodyPr/>
          <a:lstStyle/>
          <a:p>
            <a:endParaRPr lang="es-ES"/>
          </a:p>
        </p:txBody>
      </p:sp>
      <p:sp>
        <p:nvSpPr>
          <p:cNvPr id="4" name="Espace réservé du numéro de diapositive 3">
            <a:extLst>
              <a:ext uri="{FF2B5EF4-FFF2-40B4-BE49-F238E27FC236}">
                <a16:creationId xmlns:a16="http://schemas.microsoft.com/office/drawing/2014/main" xmlns="" id="{9C658FE0-6221-4A1F-B2DF-268A8C219F4F}"/>
              </a:ext>
            </a:extLst>
          </p:cNvPr>
          <p:cNvSpPr>
            <a:spLocks noGrp="1"/>
          </p:cNvSpPr>
          <p:nvPr>
            <p:ph type="sldNum" sz="quarter" idx="12"/>
          </p:nvPr>
        </p:nvSpPr>
        <p:spPr/>
        <p:txBody>
          <a:bodyPr/>
          <a:lstStyle/>
          <a:p>
            <a:fld id="{4F5DB51D-F7D7-44DD-8856-66CCA28726F1}" type="slidenum">
              <a:rPr lang="es-ES" smtClean="0"/>
              <a:t>‹N°›</a:t>
            </a:fld>
            <a:endParaRPr lang="es-ES"/>
          </a:p>
        </p:txBody>
      </p:sp>
    </p:spTree>
    <p:extLst>
      <p:ext uri="{BB962C8B-B14F-4D97-AF65-F5344CB8AC3E}">
        <p14:creationId xmlns:p14="http://schemas.microsoft.com/office/powerpoint/2010/main" val="29444779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19746374-2C2A-48E7-A803-D615260073C3}"/>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es-ES"/>
          </a:p>
        </p:txBody>
      </p:sp>
      <p:sp>
        <p:nvSpPr>
          <p:cNvPr id="3" name="Espace réservé du contenu 2">
            <a:extLst>
              <a:ext uri="{FF2B5EF4-FFF2-40B4-BE49-F238E27FC236}">
                <a16:creationId xmlns:a16="http://schemas.microsoft.com/office/drawing/2014/main" xmlns="" id="{1DC6D9F3-DB8C-4415-A1EF-63C3E174055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s-ES"/>
          </a:p>
        </p:txBody>
      </p:sp>
      <p:sp>
        <p:nvSpPr>
          <p:cNvPr id="4" name="Espace réservé du texte 3">
            <a:extLst>
              <a:ext uri="{FF2B5EF4-FFF2-40B4-BE49-F238E27FC236}">
                <a16:creationId xmlns:a16="http://schemas.microsoft.com/office/drawing/2014/main" xmlns="" id="{8AB126C7-04FA-4A93-BD91-BFDA083C2A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xmlns="" id="{1EAC3D34-537A-4EDB-B9E8-28541D41F114}"/>
              </a:ext>
            </a:extLst>
          </p:cNvPr>
          <p:cNvSpPr>
            <a:spLocks noGrp="1"/>
          </p:cNvSpPr>
          <p:nvPr>
            <p:ph type="dt" sz="half" idx="10"/>
          </p:nvPr>
        </p:nvSpPr>
        <p:spPr/>
        <p:txBody>
          <a:bodyPr/>
          <a:lstStyle/>
          <a:p>
            <a:fld id="{382776C3-0E99-4914-8120-92FF3C87B026}" type="datetimeFigureOut">
              <a:rPr lang="es-ES" smtClean="0"/>
              <a:t>28/05/2024</a:t>
            </a:fld>
            <a:endParaRPr lang="es-ES"/>
          </a:p>
        </p:txBody>
      </p:sp>
      <p:sp>
        <p:nvSpPr>
          <p:cNvPr id="6" name="Espace réservé du pied de page 5">
            <a:extLst>
              <a:ext uri="{FF2B5EF4-FFF2-40B4-BE49-F238E27FC236}">
                <a16:creationId xmlns:a16="http://schemas.microsoft.com/office/drawing/2014/main" xmlns="" id="{1B7E7E1D-AE7A-46C1-B771-42773C56F8A6}"/>
              </a:ext>
            </a:extLst>
          </p:cNvPr>
          <p:cNvSpPr>
            <a:spLocks noGrp="1"/>
          </p:cNvSpPr>
          <p:nvPr>
            <p:ph type="ftr" sz="quarter" idx="11"/>
          </p:nvPr>
        </p:nvSpPr>
        <p:spPr/>
        <p:txBody>
          <a:bodyPr/>
          <a:lstStyle/>
          <a:p>
            <a:endParaRPr lang="es-ES"/>
          </a:p>
        </p:txBody>
      </p:sp>
      <p:sp>
        <p:nvSpPr>
          <p:cNvPr id="7" name="Espace réservé du numéro de diapositive 6">
            <a:extLst>
              <a:ext uri="{FF2B5EF4-FFF2-40B4-BE49-F238E27FC236}">
                <a16:creationId xmlns:a16="http://schemas.microsoft.com/office/drawing/2014/main" xmlns="" id="{44645F7E-2F9E-45F7-8C41-4B574AA27475}"/>
              </a:ext>
            </a:extLst>
          </p:cNvPr>
          <p:cNvSpPr>
            <a:spLocks noGrp="1"/>
          </p:cNvSpPr>
          <p:nvPr>
            <p:ph type="sldNum" sz="quarter" idx="12"/>
          </p:nvPr>
        </p:nvSpPr>
        <p:spPr/>
        <p:txBody>
          <a:bodyPr/>
          <a:lstStyle/>
          <a:p>
            <a:fld id="{4F5DB51D-F7D7-44DD-8856-66CCA28726F1}" type="slidenum">
              <a:rPr lang="es-ES" smtClean="0"/>
              <a:t>‹N°›</a:t>
            </a:fld>
            <a:endParaRPr lang="es-ES"/>
          </a:p>
        </p:txBody>
      </p:sp>
    </p:spTree>
    <p:extLst>
      <p:ext uri="{BB962C8B-B14F-4D97-AF65-F5344CB8AC3E}">
        <p14:creationId xmlns:p14="http://schemas.microsoft.com/office/powerpoint/2010/main" val="40093302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AEAA39E3-01EF-489F-8B5E-6AF2F469CB07}"/>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es-ES"/>
          </a:p>
        </p:txBody>
      </p:sp>
      <p:sp>
        <p:nvSpPr>
          <p:cNvPr id="3" name="Espace réservé pour une image  2">
            <a:extLst>
              <a:ext uri="{FF2B5EF4-FFF2-40B4-BE49-F238E27FC236}">
                <a16:creationId xmlns:a16="http://schemas.microsoft.com/office/drawing/2014/main" xmlns="" id="{E8AEE547-2007-4B9B-844D-3D8CE7EC344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Espace réservé du texte 3">
            <a:extLst>
              <a:ext uri="{FF2B5EF4-FFF2-40B4-BE49-F238E27FC236}">
                <a16:creationId xmlns:a16="http://schemas.microsoft.com/office/drawing/2014/main" xmlns="" id="{745F3BA8-2E3C-4819-B946-14EE0B43516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xmlns="" id="{4C84DC99-3058-42AA-9482-0FF59CB472A0}"/>
              </a:ext>
            </a:extLst>
          </p:cNvPr>
          <p:cNvSpPr>
            <a:spLocks noGrp="1"/>
          </p:cNvSpPr>
          <p:nvPr>
            <p:ph type="dt" sz="half" idx="10"/>
          </p:nvPr>
        </p:nvSpPr>
        <p:spPr/>
        <p:txBody>
          <a:bodyPr/>
          <a:lstStyle/>
          <a:p>
            <a:fld id="{382776C3-0E99-4914-8120-92FF3C87B026}" type="datetimeFigureOut">
              <a:rPr lang="es-ES" smtClean="0"/>
              <a:t>28/05/2024</a:t>
            </a:fld>
            <a:endParaRPr lang="es-ES"/>
          </a:p>
        </p:txBody>
      </p:sp>
      <p:sp>
        <p:nvSpPr>
          <p:cNvPr id="6" name="Espace réservé du pied de page 5">
            <a:extLst>
              <a:ext uri="{FF2B5EF4-FFF2-40B4-BE49-F238E27FC236}">
                <a16:creationId xmlns:a16="http://schemas.microsoft.com/office/drawing/2014/main" xmlns="" id="{28FE908F-5526-46B8-BA3C-BB8060771E36}"/>
              </a:ext>
            </a:extLst>
          </p:cNvPr>
          <p:cNvSpPr>
            <a:spLocks noGrp="1"/>
          </p:cNvSpPr>
          <p:nvPr>
            <p:ph type="ftr" sz="quarter" idx="11"/>
          </p:nvPr>
        </p:nvSpPr>
        <p:spPr/>
        <p:txBody>
          <a:bodyPr/>
          <a:lstStyle/>
          <a:p>
            <a:endParaRPr lang="es-ES"/>
          </a:p>
        </p:txBody>
      </p:sp>
      <p:sp>
        <p:nvSpPr>
          <p:cNvPr id="7" name="Espace réservé du numéro de diapositive 6">
            <a:extLst>
              <a:ext uri="{FF2B5EF4-FFF2-40B4-BE49-F238E27FC236}">
                <a16:creationId xmlns:a16="http://schemas.microsoft.com/office/drawing/2014/main" xmlns="" id="{D7D12A5B-CE58-4670-95EF-C63855EFA01B}"/>
              </a:ext>
            </a:extLst>
          </p:cNvPr>
          <p:cNvSpPr>
            <a:spLocks noGrp="1"/>
          </p:cNvSpPr>
          <p:nvPr>
            <p:ph type="sldNum" sz="quarter" idx="12"/>
          </p:nvPr>
        </p:nvSpPr>
        <p:spPr/>
        <p:txBody>
          <a:bodyPr/>
          <a:lstStyle/>
          <a:p>
            <a:fld id="{4F5DB51D-F7D7-44DD-8856-66CCA28726F1}" type="slidenum">
              <a:rPr lang="es-ES" smtClean="0"/>
              <a:t>‹N°›</a:t>
            </a:fld>
            <a:endParaRPr lang="es-ES"/>
          </a:p>
        </p:txBody>
      </p:sp>
    </p:spTree>
    <p:extLst>
      <p:ext uri="{BB962C8B-B14F-4D97-AF65-F5344CB8AC3E}">
        <p14:creationId xmlns:p14="http://schemas.microsoft.com/office/powerpoint/2010/main" val="6887835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xmlns="" id="{498B2B7E-DC0F-45A1-8C22-548E18B7E54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endParaRPr lang="es-ES"/>
          </a:p>
        </p:txBody>
      </p:sp>
      <p:sp>
        <p:nvSpPr>
          <p:cNvPr id="3" name="Espace réservé du texte 2">
            <a:extLst>
              <a:ext uri="{FF2B5EF4-FFF2-40B4-BE49-F238E27FC236}">
                <a16:creationId xmlns:a16="http://schemas.microsoft.com/office/drawing/2014/main" xmlns="" id="{0F9B3E63-6FAB-4ACE-B5F9-2D1C4AE160B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s-ES"/>
          </a:p>
        </p:txBody>
      </p:sp>
      <p:sp>
        <p:nvSpPr>
          <p:cNvPr id="4" name="Espace réservé de la date 3">
            <a:extLst>
              <a:ext uri="{FF2B5EF4-FFF2-40B4-BE49-F238E27FC236}">
                <a16:creationId xmlns:a16="http://schemas.microsoft.com/office/drawing/2014/main" xmlns="" id="{F00534AC-E7BB-45A3-BE93-A1C3A3687C0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82776C3-0E99-4914-8120-92FF3C87B026}" type="datetimeFigureOut">
              <a:rPr lang="es-ES" smtClean="0"/>
              <a:t>28/05/2024</a:t>
            </a:fld>
            <a:endParaRPr lang="es-ES"/>
          </a:p>
        </p:txBody>
      </p:sp>
      <p:sp>
        <p:nvSpPr>
          <p:cNvPr id="5" name="Espace réservé du pied de page 4">
            <a:extLst>
              <a:ext uri="{FF2B5EF4-FFF2-40B4-BE49-F238E27FC236}">
                <a16:creationId xmlns:a16="http://schemas.microsoft.com/office/drawing/2014/main" xmlns="" id="{8D4DAE8A-C438-447C-BEE6-4B950FBD747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Espace réservé du numéro de diapositive 5">
            <a:extLst>
              <a:ext uri="{FF2B5EF4-FFF2-40B4-BE49-F238E27FC236}">
                <a16:creationId xmlns:a16="http://schemas.microsoft.com/office/drawing/2014/main" xmlns="" id="{CCE65379-A5F4-44B9-906C-7EE99165BD8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5DB51D-F7D7-44DD-8856-66CCA28726F1}" type="slidenum">
              <a:rPr lang="es-ES" smtClean="0"/>
              <a:t>‹N°›</a:t>
            </a:fld>
            <a:endParaRPr lang="es-ES"/>
          </a:p>
        </p:txBody>
      </p:sp>
    </p:spTree>
    <p:extLst>
      <p:ext uri="{BB962C8B-B14F-4D97-AF65-F5344CB8AC3E}">
        <p14:creationId xmlns:p14="http://schemas.microsoft.com/office/powerpoint/2010/main" val="3925381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image" Target="../media/image15.jpeg"/><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image" Target="../media/image18.jpeg"/><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image" Target="../media/image21.png"/><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www.google.be/url?sa=i&amp;rct=j&amp;q=&amp;esrc=s&amp;source=images&amp;cd=&amp;cad=rja&amp;uact=8&amp;ved=0ahUKEwjcvcHh3PXQAhWFbRQKHS-QB3cQjRwIBw&amp;url=http://www.paprikatours.com/old/fr/infos-utiles/perou&amp;bvm=bv.141536425,d.ZGg&amp;psig=AFQjCNFGTyeppESj1zIMzZwifI9j6V1clg&amp;ust=1481874971119991" TargetMode="Externa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image" Target="../media/image18.jpeg"/><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 Id="rId4" Type="http://schemas.openxmlformats.org/officeDocument/2006/relationships/image" Target="../media/image20.gif"/></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hyperlink" Target="https://www.google.be/url?sa=i&amp;rct=j&amp;q=&amp;esrc=s&amp;source=images&amp;cd=&amp;cad=rja&amp;uact=8&amp;ved=0ahUKEwi-u9nL3b_QAhWBsxQKHbZSCjcQjRwIBw&amp;url=http://sitecoles.formiris.org/?WebZoneID=590&amp;ArticleID=6102&amp;bvm=bv.139782543,d.d24&amp;psig=AFQjCNGgKgWB3QqPOouigXxinEptzLrF9A&amp;ust=1480019794145942" TargetMode="Externa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google.be/url?sa=i&amp;rct=j&amp;q=&amp;esrc=s&amp;source=images&amp;cd=&amp;cad=rja&amp;uact=8&amp;ved=0ahUKEwjkv5nG3_nRAhUCnRQKHWlQCvIQjRwIBw&amp;url=http://www.etreproactif.com/sujet/energie-spirituelle/feed/&amp;bvm=bv.146094739,d.Y2I&amp;psig=AFQjCNGrupDgaKJbjzXHWsz7jrZ9Qcf3NQ&amp;ust=1486411228751022" TargetMode="Externa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www.google.be/url?sa=i&amp;rct=j&amp;q=&amp;esrc=s&amp;source=images&amp;cd=&amp;cad=rja&amp;uact=8&amp;ved=0ahUKEwja4qqv8L_QAhXJXRQKHRCrBFYQjRwIBw&amp;url=http://www.ilovegenerator.com/merci-pour-love-votre-attention-2054939&amp;bvm=bv.139782543,d.d24&amp;psig=AFQjCNHj9Mz7tZw20KQMXM8TAyOMFoiVlw&amp;ust=1480024838738737"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google.be/url?sa=i&amp;rct=j&amp;q=&amp;esrc=s&amp;source=images&amp;cd=&amp;cad=rja&amp;uact=8&amp;ved=0ahUKEwjkv5nG3_nRAhUCnRQKHWlQCvIQjRwIBw&amp;url=http://www.etreproactif.com/sujet/energie-spirituelle/feed/&amp;bvm=bv.146094739,d.Y2I&amp;psig=AFQjCNGrupDgaKJbjzXHWsz7jrZ9Qcf3NQ&amp;ust=1486411228751022"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8" Type="http://schemas.openxmlformats.org/officeDocument/2006/relationships/hyperlink" Target="https://www.google.be/url?sa=i&amp;rct=j&amp;q=&amp;esrc=s&amp;source=images&amp;cd=&amp;cad=rja&amp;uact=8&amp;ved=0ahUKEwjniJu46PXQAhWGXhQKHf9KBKUQjRwIBw&amp;url=http://www.imagui.com/a/mapa-politico-latinoamerica-cxEboEq6a&amp;bvm=bv.141320020,bs.1,d.ZWM&amp;psig=AFQjCNEKE0M1172rDsOlBhJIdCejPSSUGg&amp;ust=1481878029125049" TargetMode="External"/><Relationship Id="rId3" Type="http://schemas.openxmlformats.org/officeDocument/2006/relationships/image" Target="../media/image6.png"/><Relationship Id="rId7" Type="http://schemas.openxmlformats.org/officeDocument/2006/relationships/image" Target="../media/image8.jpeg"/><Relationship Id="rId2" Type="http://schemas.openxmlformats.org/officeDocument/2006/relationships/hyperlink" Target="https://www.google.be/url?sa=i&amp;rct=j&amp;q=&amp;esrc=s&amp;source=images&amp;cd=&amp;cad=rja&amp;uact=8&amp;ved=0ahUKEwjcvcHh3PXQAhWFbRQKHS-QB3cQjRwIBw&amp;url=http://www.paprikatours.com/old/fr/infos-utiles/perou&amp;bvm=bv.141536425,d.ZGg&amp;psig=AFQjCNFGTyeppESj1zIMzZwifI9j6V1clg&amp;ust=1481874971119991" TargetMode="External"/><Relationship Id="rId1" Type="http://schemas.openxmlformats.org/officeDocument/2006/relationships/slideLayout" Target="../slideLayouts/slideLayout2.xml"/><Relationship Id="rId6" Type="http://schemas.openxmlformats.org/officeDocument/2006/relationships/hyperlink" Target="https://www.google.be/url?sa=i&amp;rct=j&amp;q=&amp;esrc=s&amp;source=images&amp;cd=&amp;cad=rja&amp;uact=8&amp;ved=0ahUKEwj_g-XX5vXQAhUEUBQKHSvBCwoQjRwIBw&amp;url=http://jugem.jp/theme/c110/1523/&amp;bvm=bv.141320020,bs.1,d.ZWM&amp;psig=AFQjCNE9hNoV6gkEo9nknZhtQ2HCbbBmwg&amp;ust=1481877649928291" TargetMode="External"/><Relationship Id="rId5" Type="http://schemas.openxmlformats.org/officeDocument/2006/relationships/image" Target="../media/image7.png"/><Relationship Id="rId4" Type="http://schemas.openxmlformats.org/officeDocument/2006/relationships/hyperlink" Target="https://www.google.be/url?sa=i&amp;rct=j&amp;q=&amp;esrc=s&amp;source=images&amp;cd=&amp;cad=rja&amp;uact=8&amp;ved=0ahUKEwjIybqX5vXQAhVEwBQKHY_SCs0QjRwIBw&amp;url=http://www.unibio.unam.mx/colecciones/catalogos/especies/IBUNAM:EN/Lachesilla%20carpinteroi&amp;psig=AFQjCNF4hRCMuATMYfZMOcrdWzTZcaAwmQ&amp;ust=1481877372864608" TargetMode="External"/><Relationship Id="rId9" Type="http://schemas.openxmlformats.org/officeDocument/2006/relationships/image" Target="../media/image9.gif"/></Relationships>
</file>

<file path=ppt/slides/_rels/slide7.xml.rels><?xml version="1.0" encoding="UTF-8" standalone="yes"?>
<Relationships xmlns="http://schemas.openxmlformats.org/package/2006/relationships"><Relationship Id="rId3" Type="http://schemas.openxmlformats.org/officeDocument/2006/relationships/image" Target="../media/image10.gif"/><Relationship Id="rId7" Type="http://schemas.openxmlformats.org/officeDocument/2006/relationships/image" Target="../media/image13.png"/><Relationship Id="rId2" Type="http://schemas.openxmlformats.org/officeDocument/2006/relationships/hyperlink" Target="https://www.google.be/url?sa=i&amp;rct=j&amp;q=&amp;esrc=s&amp;source=images&amp;cd=&amp;cad=rja&amp;uact=8&amp;ved=0ahUKEwie7sDC7PXQAhWKchQKHfnkB40QjRwIBw&amp;url=http://wasai.com/maps_of_peru.html&amp;bvm=bv.141320020,bs.1,d.ZWM&amp;psig=AFQjCNF_6S5DY9sgRQbvyaRwtVwXpy9urA&amp;ust=1481879225503816" TargetMode="Externa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hyperlink" Target="https://www.google.be/url?sa=i&amp;rct=j&amp;q=&amp;esrc=s&amp;source=images&amp;cd=&amp;cad=rja&amp;uact=8&amp;ved=0ahUKEwjZ4LvA7fXQAhUDPBQKHQFIAm8QjRwIBw&amp;url=http://www.keyword-suggestions.com/amF6eiBiYW5k/&amp;bvm=bv.141320020,bs.1,d.ZWM&amp;psig=AFQjCNESFBp2JkfvaMMJqfYflV-KwKojUw&amp;ust=1481879432106817"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www.google.be/url?sa=i&amp;rct=j&amp;q=&amp;esrc=s&amp;source=images&amp;cd=&amp;cad=rja&amp;uact=8&amp;ved=0ahUKEwjZ4LvA7fXQAhUDPBQKHQFIAm8QjRwIBw&amp;url=http://www.keyword-suggestions.com/amF6eiBiYW5k/&amp;bvm=bv.141320020,bs.1,d.ZWM&amp;psig=AFQjCNESFBp2JkfvaMMJqfYflV-KwKojUw&amp;ust=1481879432106817"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www.google.be/url?sa=i&amp;rct=j&amp;q=&amp;esrc=s&amp;source=images&amp;cd=&amp;cad=rja&amp;uact=8&amp;ved=0ahUKEwjcvcHh3PXQAhWFbRQKHS-QB3cQjRwIBw&amp;url=http://www.paprikatours.com/old/fr/infos-utiles/perou&amp;bvm=bv.141536425,d.ZGg&amp;psig=AFQjCNFGTyeppESj1zIMzZwifI9j6V1clg&amp;ust=1481874971119991" TargetMode="External"/><Relationship Id="rId1" Type="http://schemas.openxmlformats.org/officeDocument/2006/relationships/slideLayout" Target="../slideLayouts/slideLayout7.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xmlns="" id="{D31B2761-2C30-463F-8380-7F9B6559F3B4}"/>
              </a:ext>
            </a:extLst>
          </p:cNvPr>
          <p:cNvPicPr>
            <a:picLocks noChangeAspect="1"/>
          </p:cNvPicPr>
          <p:nvPr/>
        </p:nvPicPr>
        <p:blipFill>
          <a:blip r:embed="rId2"/>
          <a:stretch>
            <a:fillRect/>
          </a:stretch>
        </p:blipFill>
        <p:spPr>
          <a:xfrm>
            <a:off x="212942" y="0"/>
            <a:ext cx="11386159" cy="6858000"/>
          </a:xfrm>
          <a:prstGeom prst="rect">
            <a:avLst/>
          </a:prstGeom>
        </p:spPr>
      </p:pic>
      <p:sp>
        <p:nvSpPr>
          <p:cNvPr id="3" name="ZoneTexte 2">
            <a:extLst>
              <a:ext uri="{FF2B5EF4-FFF2-40B4-BE49-F238E27FC236}">
                <a16:creationId xmlns:a16="http://schemas.microsoft.com/office/drawing/2014/main" xmlns="" id="{618105DB-8FBD-4A66-B86A-98B877C6E1C6}"/>
              </a:ext>
            </a:extLst>
          </p:cNvPr>
          <p:cNvSpPr txBox="1"/>
          <p:nvPr/>
        </p:nvSpPr>
        <p:spPr>
          <a:xfrm>
            <a:off x="1988191" y="2952925"/>
            <a:ext cx="8263156" cy="707886"/>
          </a:xfrm>
          <a:prstGeom prst="rect">
            <a:avLst/>
          </a:prstGeom>
          <a:noFill/>
        </p:spPr>
        <p:txBody>
          <a:bodyPr wrap="square" rtlCol="0">
            <a:spAutoFit/>
          </a:bodyPr>
          <a:lstStyle/>
          <a:p>
            <a:pPr algn="l"/>
            <a:r>
              <a:rPr lang="fr-FR" sz="4000" b="1" dirty="0">
                <a:solidFill>
                  <a:schemeClr val="bg1">
                    <a:lumMod val="95000"/>
                  </a:schemeClr>
                </a:solidFill>
                <a:latin typeface="antonioregular"/>
              </a:rPr>
              <a:t>Porte-parole </a:t>
            </a:r>
            <a:r>
              <a:rPr lang="fr-FR" sz="4000" b="1" i="0" dirty="0">
                <a:solidFill>
                  <a:schemeClr val="bg1">
                    <a:lumMod val="95000"/>
                  </a:schemeClr>
                </a:solidFill>
                <a:effectLst/>
                <a:latin typeface="antonioregular"/>
              </a:rPr>
              <a:t> de la </a:t>
            </a:r>
            <a:r>
              <a:rPr lang="fr-FR" sz="4000" b="1" i="0" dirty="0" smtClean="0">
                <a:solidFill>
                  <a:schemeClr val="bg1">
                    <a:lumMod val="95000"/>
                  </a:schemeClr>
                </a:solidFill>
                <a:effectLst/>
                <a:latin typeface="antonioregular"/>
              </a:rPr>
              <a:t>biodiversité</a:t>
            </a:r>
            <a:endParaRPr lang="fr-FR" sz="4000" b="1" i="0" dirty="0">
              <a:solidFill>
                <a:schemeClr val="bg1">
                  <a:lumMod val="95000"/>
                </a:schemeClr>
              </a:solidFill>
              <a:effectLst/>
              <a:latin typeface="antonioregular"/>
            </a:endParaRPr>
          </a:p>
        </p:txBody>
      </p:sp>
    </p:spTree>
    <p:extLst>
      <p:ext uri="{BB962C8B-B14F-4D97-AF65-F5344CB8AC3E}">
        <p14:creationId xmlns:p14="http://schemas.microsoft.com/office/powerpoint/2010/main" val="15468142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ecorar una casa... como tomar las medidas - Universo Muebles">
            <a:extLst>
              <a:ext uri="{FF2B5EF4-FFF2-40B4-BE49-F238E27FC236}">
                <a16:creationId xmlns:a16="http://schemas.microsoft.com/office/drawing/2014/main" xmlns="" id="{6679860F-9BC3-4905-914B-FFACEEAF89D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96530" y="3756169"/>
            <a:ext cx="2516697" cy="2537032"/>
          </a:xfrm>
          <a:prstGeom prst="rect">
            <a:avLst/>
          </a:prstGeom>
          <a:noFill/>
          <a:extLst>
            <a:ext uri="{909E8E84-426E-40DD-AFC4-6F175D3DCCD1}">
              <a14:hiddenFill xmlns:a14="http://schemas.microsoft.com/office/drawing/2010/main">
                <a:solidFill>
                  <a:srgbClr val="FFFFFF"/>
                </a:solidFill>
              </a14:hiddenFill>
            </a:ext>
          </a:extLst>
        </p:spPr>
      </p:pic>
      <p:cxnSp>
        <p:nvCxnSpPr>
          <p:cNvPr id="4" name="Connecteur droit avec flèche 3">
            <a:extLst>
              <a:ext uri="{FF2B5EF4-FFF2-40B4-BE49-F238E27FC236}">
                <a16:creationId xmlns:a16="http://schemas.microsoft.com/office/drawing/2014/main" xmlns="" id="{EAAE939E-140D-4C01-9CD3-7D000741C239}"/>
              </a:ext>
            </a:extLst>
          </p:cNvPr>
          <p:cNvCxnSpPr>
            <a:cxnSpLocks/>
          </p:cNvCxnSpPr>
          <p:nvPr/>
        </p:nvCxnSpPr>
        <p:spPr>
          <a:xfrm flipH="1">
            <a:off x="5574453" y="731520"/>
            <a:ext cx="47414" cy="5825067"/>
          </a:xfrm>
          <a:prstGeom prst="straightConnector1">
            <a:avLst/>
          </a:prstGeom>
          <a:ln w="76200">
            <a:solidFill>
              <a:srgbClr val="FF0000"/>
            </a:solidFill>
            <a:headEnd type="triangle"/>
            <a:tailEnd type="triangle"/>
          </a:ln>
        </p:spPr>
        <p:style>
          <a:lnRef idx="3">
            <a:schemeClr val="accent2"/>
          </a:lnRef>
          <a:fillRef idx="0">
            <a:schemeClr val="accent2"/>
          </a:fillRef>
          <a:effectRef idx="2">
            <a:schemeClr val="accent2"/>
          </a:effectRef>
          <a:fontRef idx="minor">
            <a:schemeClr val="tx1"/>
          </a:fontRef>
        </p:style>
      </p:cxnSp>
      <p:sp>
        <p:nvSpPr>
          <p:cNvPr id="8" name="ZoneTexte 7">
            <a:extLst>
              <a:ext uri="{FF2B5EF4-FFF2-40B4-BE49-F238E27FC236}">
                <a16:creationId xmlns:a16="http://schemas.microsoft.com/office/drawing/2014/main" xmlns="" id="{67DEBD88-669B-449F-8EBE-9CE102C0E7A5}"/>
              </a:ext>
            </a:extLst>
          </p:cNvPr>
          <p:cNvSpPr txBox="1"/>
          <p:nvPr/>
        </p:nvSpPr>
        <p:spPr>
          <a:xfrm>
            <a:off x="5757333" y="3061547"/>
            <a:ext cx="2804160" cy="954107"/>
          </a:xfrm>
          <a:prstGeom prst="rect">
            <a:avLst/>
          </a:prstGeom>
          <a:noFill/>
        </p:spPr>
        <p:txBody>
          <a:bodyPr wrap="square" rtlCol="0">
            <a:spAutoFit/>
          </a:bodyPr>
          <a:lstStyle/>
          <a:p>
            <a:r>
              <a:rPr lang="fr-BE" sz="2800" b="1" dirty="0"/>
              <a:t>Hauteur : </a:t>
            </a:r>
            <a:r>
              <a:rPr lang="es-ES" sz="2800" b="1" dirty="0"/>
              <a:t>1M à 1M20 cm.</a:t>
            </a:r>
          </a:p>
        </p:txBody>
      </p:sp>
      <p:pic>
        <p:nvPicPr>
          <p:cNvPr id="2054" name="Picture 6" descr="Un ancien détenu arrêté après avoir voulu se faire livrer une arme par la  Poste - CHANTOUVIVELAVIE">
            <a:extLst>
              <a:ext uri="{FF2B5EF4-FFF2-40B4-BE49-F238E27FC236}">
                <a16:creationId xmlns:a16="http://schemas.microsoft.com/office/drawing/2014/main" xmlns="" id="{851FFC21-1D2E-4EE4-875F-FF235DE437E3}"/>
              </a:ext>
            </a:extLst>
          </p:cNvPr>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86592" y="1358387"/>
            <a:ext cx="1774635" cy="1774635"/>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5">
            <a:extLst>
              <a:ext uri="{FF2B5EF4-FFF2-40B4-BE49-F238E27FC236}">
                <a16:creationId xmlns:a16="http://schemas.microsoft.com/office/drawing/2014/main" xmlns="" id="{BCE88DC5-5802-E1AC-183D-71BCAD7590D8}"/>
              </a:ext>
            </a:extLst>
          </p:cNvPr>
          <p:cNvPicPr>
            <a:picLocks noChangeAspect="1"/>
          </p:cNvPicPr>
          <p:nvPr/>
        </p:nvPicPr>
        <p:blipFill>
          <a:blip r:embed="rId4"/>
          <a:stretch>
            <a:fillRect/>
          </a:stretch>
        </p:blipFill>
        <p:spPr>
          <a:xfrm>
            <a:off x="1218797" y="1358387"/>
            <a:ext cx="3810000" cy="4069956"/>
          </a:xfrm>
          <a:prstGeom prst="rect">
            <a:avLst/>
          </a:prstGeom>
        </p:spPr>
      </p:pic>
    </p:spTree>
    <p:extLst>
      <p:ext uri="{BB962C8B-B14F-4D97-AF65-F5344CB8AC3E}">
        <p14:creationId xmlns:p14="http://schemas.microsoft.com/office/powerpoint/2010/main" val="3451630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2050"/>
                                        </p:tgtEl>
                                        <p:attrNameLst>
                                          <p:attrName>style.visibility</p:attrName>
                                        </p:attrNameLst>
                                      </p:cBhvr>
                                      <p:to>
                                        <p:strVal val="visible"/>
                                      </p:to>
                                    </p:set>
                                    <p:animEffect transition="in" filter="wipe(down)">
                                      <p:cBhvr>
                                        <p:cTn id="11" dur="500"/>
                                        <p:tgtEl>
                                          <p:spTgt spid="2050"/>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2054"/>
                                        </p:tgtEl>
                                        <p:attrNameLst>
                                          <p:attrName>style.visibility</p:attrName>
                                        </p:attrNameLst>
                                      </p:cBhvr>
                                      <p:to>
                                        <p:strVal val="visible"/>
                                      </p:to>
                                    </p:set>
                                    <p:animEffect transition="in" filter="wipe(down)">
                                      <p:cBhvr>
                                        <p:cTn id="20" dur="500"/>
                                        <p:tgtEl>
                                          <p:spTgt spid="20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xmlns="" id="{6F0A036F-8207-4F5A-A9F9-3E4DE7229083}"/>
              </a:ext>
            </a:extLst>
          </p:cNvPr>
          <p:cNvSpPr txBox="1"/>
          <p:nvPr/>
        </p:nvSpPr>
        <p:spPr>
          <a:xfrm>
            <a:off x="5503178" y="1560352"/>
            <a:ext cx="5746459" cy="1015663"/>
          </a:xfrm>
          <a:prstGeom prst="rect">
            <a:avLst/>
          </a:prstGeom>
          <a:noFill/>
        </p:spPr>
        <p:txBody>
          <a:bodyPr wrap="square" rtlCol="0">
            <a:spAutoFit/>
          </a:bodyPr>
          <a:lstStyle/>
          <a:p>
            <a:r>
              <a:rPr lang="es-ES" sz="6000" b="1" dirty="0" err="1"/>
              <a:t>Poids</a:t>
            </a:r>
            <a:r>
              <a:rPr lang="es-ES" sz="6000" b="1" dirty="0"/>
              <a:t>: 11-13 kg.</a:t>
            </a:r>
          </a:p>
        </p:txBody>
      </p:sp>
      <p:pic>
        <p:nvPicPr>
          <p:cNvPr id="3074" name="Picture 2" descr="Αντίφαση Πολύ νεαρός balanza para medir Εξουσία Ρυθμικός Bot">
            <a:extLst>
              <a:ext uri="{FF2B5EF4-FFF2-40B4-BE49-F238E27FC236}">
                <a16:creationId xmlns:a16="http://schemas.microsoft.com/office/drawing/2014/main" xmlns="" id="{5C682434-870C-4A9C-9E51-23326156034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2081" y="4219662"/>
            <a:ext cx="2617941" cy="250368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althérophilie Page 5 | GIFS Gratuits PJC">
            <a:extLst>
              <a:ext uri="{FF2B5EF4-FFF2-40B4-BE49-F238E27FC236}">
                <a16:creationId xmlns:a16="http://schemas.microsoft.com/office/drawing/2014/main" xmlns="" id="{C0CA3CF8-B196-4D17-82D1-F7CBE3CE530E}"/>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371738" y="3091361"/>
            <a:ext cx="3039000" cy="3039000"/>
          </a:xfrm>
          <a:prstGeom prst="rect">
            <a:avLst/>
          </a:prstGeom>
          <a:noFill/>
          <a:extLst>
            <a:ext uri="{909E8E84-426E-40DD-AFC4-6F175D3DCCD1}">
              <a14:hiddenFill xmlns:a14="http://schemas.microsoft.com/office/drawing/2010/main">
                <a:solidFill>
                  <a:srgbClr val="FFFFFF"/>
                </a:solidFill>
              </a14:hiddenFill>
            </a:ext>
          </a:extLst>
        </p:spPr>
      </p:pic>
      <p:pic>
        <p:nvPicPr>
          <p:cNvPr id="4" name="Image 3">
            <a:extLst>
              <a:ext uri="{FF2B5EF4-FFF2-40B4-BE49-F238E27FC236}">
                <a16:creationId xmlns:a16="http://schemas.microsoft.com/office/drawing/2014/main" xmlns="" id="{28698F5C-C38C-DE66-5423-43D54004ED84}"/>
              </a:ext>
            </a:extLst>
          </p:cNvPr>
          <p:cNvPicPr>
            <a:picLocks noChangeAspect="1"/>
          </p:cNvPicPr>
          <p:nvPr/>
        </p:nvPicPr>
        <p:blipFill>
          <a:blip r:embed="rId4"/>
          <a:stretch>
            <a:fillRect/>
          </a:stretch>
        </p:blipFill>
        <p:spPr>
          <a:xfrm>
            <a:off x="576943" y="319314"/>
            <a:ext cx="3810000" cy="3810000"/>
          </a:xfrm>
          <a:prstGeom prst="rect">
            <a:avLst/>
          </a:prstGeom>
        </p:spPr>
      </p:pic>
    </p:spTree>
    <p:extLst>
      <p:ext uri="{BB962C8B-B14F-4D97-AF65-F5344CB8AC3E}">
        <p14:creationId xmlns:p14="http://schemas.microsoft.com/office/powerpoint/2010/main" val="3783462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500" fill="hold"/>
                                        <p:tgtEl>
                                          <p:spTgt spid="3074"/>
                                        </p:tgtEl>
                                        <p:attrNameLst>
                                          <p:attrName>ppt_x</p:attrName>
                                        </p:attrNameLst>
                                      </p:cBhvr>
                                      <p:tavLst>
                                        <p:tav tm="0">
                                          <p:val>
                                            <p:strVal val="#ppt_x"/>
                                          </p:val>
                                        </p:tav>
                                        <p:tav tm="100000">
                                          <p:val>
                                            <p:strVal val="#ppt_x"/>
                                          </p:val>
                                        </p:tav>
                                      </p:tavLst>
                                    </p:anim>
                                    <p:anim calcmode="lin" valueType="num">
                                      <p:cBhvr additive="base">
                                        <p:cTn id="8"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3076"/>
                                        </p:tgtEl>
                                        <p:attrNameLst>
                                          <p:attrName>style.visibility</p:attrName>
                                        </p:attrNameLst>
                                      </p:cBhvr>
                                      <p:to>
                                        <p:strVal val="visible"/>
                                      </p:to>
                                    </p:set>
                                    <p:animEffect transition="in" filter="wipe(down)">
                                      <p:cBhvr>
                                        <p:cTn id="18" dur="5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0F4E60C5-3B76-8235-7B12-276B5D4F00BC}"/>
            </a:ext>
          </a:extLst>
        </p:cNvPr>
        <p:cNvGrpSpPr/>
        <p:nvPr/>
      </p:nvGrpSpPr>
      <p:grpSpPr>
        <a:xfrm>
          <a:off x="0" y="0"/>
          <a:ext cx="0" cy="0"/>
          <a:chOff x="0" y="0"/>
          <a:chExt cx="0" cy="0"/>
        </a:xfrm>
      </p:grpSpPr>
      <p:pic>
        <p:nvPicPr>
          <p:cNvPr id="4" name="Image 3">
            <a:extLst>
              <a:ext uri="{FF2B5EF4-FFF2-40B4-BE49-F238E27FC236}">
                <a16:creationId xmlns:a16="http://schemas.microsoft.com/office/drawing/2014/main" xmlns="" id="{E5B32378-2DA2-32B9-1AA9-FC26EB404F84}"/>
              </a:ext>
            </a:extLst>
          </p:cNvPr>
          <p:cNvPicPr>
            <a:picLocks noChangeAspect="1"/>
          </p:cNvPicPr>
          <p:nvPr/>
        </p:nvPicPr>
        <p:blipFill>
          <a:blip r:embed="rId2"/>
          <a:stretch>
            <a:fillRect/>
          </a:stretch>
        </p:blipFill>
        <p:spPr>
          <a:xfrm>
            <a:off x="1603829" y="2760510"/>
            <a:ext cx="8788400" cy="3810000"/>
          </a:xfrm>
          <a:prstGeom prst="rect">
            <a:avLst/>
          </a:prstGeom>
        </p:spPr>
      </p:pic>
      <p:cxnSp>
        <p:nvCxnSpPr>
          <p:cNvPr id="2" name="Connecteur droit avec flèche 1">
            <a:extLst>
              <a:ext uri="{FF2B5EF4-FFF2-40B4-BE49-F238E27FC236}">
                <a16:creationId xmlns:a16="http://schemas.microsoft.com/office/drawing/2014/main" xmlns="" id="{84D7740B-E542-6DBF-5729-69B3C42BD0B4}"/>
              </a:ext>
            </a:extLst>
          </p:cNvPr>
          <p:cNvCxnSpPr>
            <a:cxnSpLocks/>
          </p:cNvCxnSpPr>
          <p:nvPr/>
        </p:nvCxnSpPr>
        <p:spPr>
          <a:xfrm>
            <a:off x="1342571" y="2227943"/>
            <a:ext cx="9325429" cy="0"/>
          </a:xfrm>
          <a:prstGeom prst="straightConnector1">
            <a:avLst/>
          </a:prstGeom>
          <a:ln w="76200">
            <a:solidFill>
              <a:srgbClr val="FF0000"/>
            </a:solidFill>
            <a:headEnd type="triangle"/>
            <a:tailEnd type="triangle"/>
          </a:ln>
        </p:spPr>
        <p:style>
          <a:lnRef idx="3">
            <a:schemeClr val="accent2"/>
          </a:lnRef>
          <a:fillRef idx="0">
            <a:schemeClr val="accent2"/>
          </a:fillRef>
          <a:effectRef idx="2">
            <a:schemeClr val="accent2"/>
          </a:effectRef>
          <a:fontRef idx="minor">
            <a:schemeClr val="tx1"/>
          </a:fontRef>
        </p:style>
      </p:cxnSp>
      <p:sp>
        <p:nvSpPr>
          <p:cNvPr id="11" name="ZoneTexte 10">
            <a:extLst>
              <a:ext uri="{FF2B5EF4-FFF2-40B4-BE49-F238E27FC236}">
                <a16:creationId xmlns:a16="http://schemas.microsoft.com/office/drawing/2014/main" xmlns="" id="{1803D707-D2E4-64A7-9C30-2C91027F81F0}"/>
              </a:ext>
            </a:extLst>
          </p:cNvPr>
          <p:cNvSpPr txBox="1"/>
          <p:nvPr/>
        </p:nvSpPr>
        <p:spPr>
          <a:xfrm>
            <a:off x="4296229" y="1601034"/>
            <a:ext cx="6096000" cy="707886"/>
          </a:xfrm>
          <a:prstGeom prst="rect">
            <a:avLst/>
          </a:prstGeom>
          <a:noFill/>
        </p:spPr>
        <p:txBody>
          <a:bodyPr wrap="square">
            <a:spAutoFit/>
          </a:bodyPr>
          <a:lstStyle/>
          <a:p>
            <a:r>
              <a:rPr lang="fr-FR" sz="4000" b="1" dirty="0"/>
              <a:t>3m à 3.5 m</a:t>
            </a:r>
          </a:p>
        </p:txBody>
      </p:sp>
      <p:pic>
        <p:nvPicPr>
          <p:cNvPr id="12" name="Picture 8" descr="Shock Emoji Sticker - Shock Emoji Surprised Stickers">
            <a:extLst>
              <a:ext uri="{FF2B5EF4-FFF2-40B4-BE49-F238E27FC236}">
                <a16:creationId xmlns:a16="http://schemas.microsoft.com/office/drawing/2014/main" xmlns="" id="{3D0FC634-3C63-09C6-2FCC-417B269C01AA}"/>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9649124" y="4753428"/>
            <a:ext cx="2037752" cy="17126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7382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xmlns="" id="{73839783-4435-4E31-8DC0-EEDC692362FD}"/>
              </a:ext>
            </a:extLst>
          </p:cNvPr>
          <p:cNvPicPr>
            <a:picLocks noChangeAspect="1"/>
          </p:cNvPicPr>
          <p:nvPr/>
        </p:nvPicPr>
        <p:blipFill>
          <a:blip r:embed="rId2"/>
          <a:stretch>
            <a:fillRect/>
          </a:stretch>
        </p:blipFill>
        <p:spPr>
          <a:xfrm>
            <a:off x="-162560" y="-94827"/>
            <a:ext cx="12354560" cy="6858000"/>
          </a:xfrm>
          <a:prstGeom prst="rect">
            <a:avLst/>
          </a:prstGeom>
        </p:spPr>
      </p:pic>
      <p:cxnSp>
        <p:nvCxnSpPr>
          <p:cNvPr id="7" name="Connecteur droit avec flèche 6">
            <a:extLst>
              <a:ext uri="{FF2B5EF4-FFF2-40B4-BE49-F238E27FC236}">
                <a16:creationId xmlns:a16="http://schemas.microsoft.com/office/drawing/2014/main" xmlns="" id="{155CDE02-D6F9-400E-98F3-0C6A77848BD3}"/>
              </a:ext>
            </a:extLst>
          </p:cNvPr>
          <p:cNvCxnSpPr>
            <a:cxnSpLocks/>
          </p:cNvCxnSpPr>
          <p:nvPr/>
        </p:nvCxnSpPr>
        <p:spPr>
          <a:xfrm flipV="1">
            <a:off x="450550" y="807768"/>
            <a:ext cx="11616019" cy="1"/>
          </a:xfrm>
          <a:prstGeom prst="straightConnector1">
            <a:avLst/>
          </a:prstGeom>
          <a:ln w="76200">
            <a:solidFill>
              <a:srgbClr val="FF0000"/>
            </a:solidFill>
            <a:headEnd type="triangle"/>
            <a:tailEnd type="triangle"/>
          </a:ln>
        </p:spPr>
        <p:style>
          <a:lnRef idx="3">
            <a:schemeClr val="accent2"/>
          </a:lnRef>
          <a:fillRef idx="0">
            <a:schemeClr val="accent2"/>
          </a:fillRef>
          <a:effectRef idx="2">
            <a:schemeClr val="accent2"/>
          </a:effectRef>
          <a:fontRef idx="minor">
            <a:schemeClr val="tx1"/>
          </a:fontRef>
        </p:style>
      </p:cxnSp>
      <p:sp>
        <p:nvSpPr>
          <p:cNvPr id="10" name="ZoneTexte 9">
            <a:extLst>
              <a:ext uri="{FF2B5EF4-FFF2-40B4-BE49-F238E27FC236}">
                <a16:creationId xmlns:a16="http://schemas.microsoft.com/office/drawing/2014/main" xmlns="" id="{22589236-CAAB-4243-B9E4-4B2B05738FCF}"/>
              </a:ext>
            </a:extLst>
          </p:cNvPr>
          <p:cNvSpPr txBox="1"/>
          <p:nvPr/>
        </p:nvSpPr>
        <p:spPr>
          <a:xfrm>
            <a:off x="4744720" y="267282"/>
            <a:ext cx="2702560" cy="584775"/>
          </a:xfrm>
          <a:prstGeom prst="rect">
            <a:avLst/>
          </a:prstGeom>
          <a:noFill/>
        </p:spPr>
        <p:txBody>
          <a:bodyPr wrap="square" rtlCol="0">
            <a:spAutoFit/>
          </a:bodyPr>
          <a:lstStyle/>
          <a:p>
            <a:r>
              <a:rPr lang="es-ES" sz="3200" b="1" dirty="0"/>
              <a:t>3M à 3.5 M.</a:t>
            </a:r>
          </a:p>
        </p:txBody>
      </p:sp>
      <p:pic>
        <p:nvPicPr>
          <p:cNvPr id="4104" name="Picture 8" descr="Shock Emoji Sticker - Shock Emoji Surprised Stickers">
            <a:extLst>
              <a:ext uri="{FF2B5EF4-FFF2-40B4-BE49-F238E27FC236}">
                <a16:creationId xmlns:a16="http://schemas.microsoft.com/office/drawing/2014/main" xmlns="" id="{41519DD5-AFEA-4FFB-87D8-CC23E9319E3A}"/>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9269261" y="4025626"/>
            <a:ext cx="2524875" cy="2597572"/>
          </a:xfrm>
          <a:prstGeom prst="rect">
            <a:avLst/>
          </a:prstGeom>
          <a:noFill/>
          <a:extLst>
            <a:ext uri="{909E8E84-426E-40DD-AFC4-6F175D3DCCD1}">
              <a14:hiddenFill xmlns:a14="http://schemas.microsoft.com/office/drawing/2010/main">
                <a:solidFill>
                  <a:srgbClr val="FFFFFF"/>
                </a:solidFill>
              </a14:hiddenFill>
            </a:ext>
          </a:extLst>
        </p:spPr>
      </p:pic>
      <p:sp>
        <p:nvSpPr>
          <p:cNvPr id="14" name="ZoneTexte 13">
            <a:extLst>
              <a:ext uri="{FF2B5EF4-FFF2-40B4-BE49-F238E27FC236}">
                <a16:creationId xmlns:a16="http://schemas.microsoft.com/office/drawing/2014/main" xmlns="" id="{B1F28823-4B79-48C5-9EF4-6BDD6F641679}"/>
              </a:ext>
            </a:extLst>
          </p:cNvPr>
          <p:cNvSpPr txBox="1"/>
          <p:nvPr/>
        </p:nvSpPr>
        <p:spPr>
          <a:xfrm>
            <a:off x="5330612" y="905154"/>
            <a:ext cx="1049867" cy="690879"/>
          </a:xfrm>
          <a:prstGeom prst="rect">
            <a:avLst/>
          </a:prstGeom>
          <a:noFill/>
        </p:spPr>
        <p:txBody>
          <a:bodyPr wrap="square" rtlCol="0">
            <a:spAutoFit/>
          </a:bodyPr>
          <a:lstStyle/>
          <a:p>
            <a:endParaRPr lang="es-ES" dirty="0"/>
          </a:p>
        </p:txBody>
      </p:sp>
      <p:pic>
        <p:nvPicPr>
          <p:cNvPr id="16" name="Image 15">
            <a:extLst>
              <a:ext uri="{FF2B5EF4-FFF2-40B4-BE49-F238E27FC236}">
                <a16:creationId xmlns:a16="http://schemas.microsoft.com/office/drawing/2014/main" xmlns="" id="{B8908E35-F692-4C85-BF2E-8BEF67455D85}"/>
              </a:ext>
            </a:extLst>
          </p:cNvPr>
          <p:cNvPicPr>
            <a:picLocks noChangeAspect="1"/>
          </p:cNvPicPr>
          <p:nvPr/>
        </p:nvPicPr>
        <p:blipFill>
          <a:blip r:embed="rId4"/>
          <a:stretch>
            <a:fillRect/>
          </a:stretch>
        </p:blipFill>
        <p:spPr>
          <a:xfrm>
            <a:off x="5364477" y="478390"/>
            <a:ext cx="982136" cy="1212424"/>
          </a:xfrm>
          <a:prstGeom prst="rect">
            <a:avLst/>
          </a:prstGeom>
        </p:spPr>
      </p:pic>
      <p:sp>
        <p:nvSpPr>
          <p:cNvPr id="17" name="ZoneTexte 16">
            <a:extLst>
              <a:ext uri="{FF2B5EF4-FFF2-40B4-BE49-F238E27FC236}">
                <a16:creationId xmlns:a16="http://schemas.microsoft.com/office/drawing/2014/main" xmlns="" id="{71AE9577-7CB9-49C1-B068-8C34FDB09EDE}"/>
              </a:ext>
            </a:extLst>
          </p:cNvPr>
          <p:cNvSpPr txBox="1"/>
          <p:nvPr/>
        </p:nvSpPr>
        <p:spPr>
          <a:xfrm>
            <a:off x="92661" y="6016278"/>
            <a:ext cx="9326911" cy="487506"/>
          </a:xfrm>
          <a:prstGeom prst="rect">
            <a:avLst/>
          </a:prstGeom>
          <a:noFill/>
        </p:spPr>
        <p:txBody>
          <a:bodyPr wrap="square" rtlCol="0">
            <a:spAutoFit/>
          </a:bodyPr>
          <a:lstStyle/>
          <a:p>
            <a:pPr>
              <a:lnSpc>
                <a:spcPct val="107000"/>
              </a:lnSpc>
              <a:spcAft>
                <a:spcPts val="800"/>
              </a:spcAft>
            </a:pPr>
            <a:r>
              <a:rPr lang="fr-FR" sz="2400" b="1" dirty="0">
                <a:latin typeface="Calibri" panose="020F0502020204030204" pitchFamily="34" charset="0"/>
                <a:ea typeface="Calibri" panose="020F0502020204030204" pitchFamily="34" charset="0"/>
                <a:cs typeface="Arial" panose="020B0604020202020204" pitchFamily="34" charset="0"/>
              </a:rPr>
              <a:t>C’est moi, le condor </a:t>
            </a:r>
            <a:r>
              <a:rPr lang="fr-FR" sz="2400" b="1" dirty="0">
                <a:solidFill>
                  <a:schemeClr val="bg1"/>
                </a:solidFill>
                <a:latin typeface="Calibri" panose="020F0502020204030204" pitchFamily="34" charset="0"/>
                <a:ea typeface="Calibri" panose="020F0502020204030204" pitchFamily="34" charset="0"/>
                <a:cs typeface="Arial" panose="020B0604020202020204" pitchFamily="34" charset="0"/>
              </a:rPr>
              <a:t>. L</a:t>
            </a:r>
            <a:r>
              <a:rPr lang="fr-FR" sz="2400" b="1" dirty="0">
                <a:solidFill>
                  <a:schemeClr val="bg1"/>
                </a:solidFill>
                <a:effectLst/>
                <a:latin typeface="Calibri" panose="020F0502020204030204" pitchFamily="34" charset="0"/>
                <a:ea typeface="Calibri" panose="020F0502020204030204" pitchFamily="34" charset="0"/>
                <a:cs typeface="Arial" panose="020B0604020202020204" pitchFamily="34" charset="0"/>
              </a:rPr>
              <a:t>e plus grand oiseau charognard du monde!!!</a:t>
            </a:r>
            <a:endParaRPr lang="es-ES" sz="2400" b="1"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456219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animEffect transition="in" filter="wipe(down)">
                                      <p:cBhvr>
                                        <p:cTn id="17" dur="500"/>
                                        <p:tgtEl>
                                          <p:spTgt spid="10">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104"/>
                                        </p:tgtEl>
                                        <p:attrNameLst>
                                          <p:attrName>style.visibility</p:attrName>
                                        </p:attrNameLst>
                                      </p:cBhvr>
                                      <p:to>
                                        <p:strVal val="visible"/>
                                      </p:to>
                                    </p:set>
                                    <p:animEffect transition="in" filter="wipe(down)">
                                      <p:cBhvr>
                                        <p:cTn id="22" dur="500"/>
                                        <p:tgtEl>
                                          <p:spTgt spid="410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down)">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down)">
                                      <p:cBhvr>
                                        <p:cTn id="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2022E0C7-A57A-2094-2B57-47212BD62382}"/>
            </a:ext>
          </a:extLst>
        </p:cNvPr>
        <p:cNvGrpSpPr/>
        <p:nvPr/>
      </p:nvGrpSpPr>
      <p:grpSpPr>
        <a:xfrm>
          <a:off x="0" y="0"/>
          <a:ext cx="0" cy="0"/>
          <a:chOff x="0" y="0"/>
          <a:chExt cx="0" cy="0"/>
        </a:xfrm>
      </p:grpSpPr>
      <p:sp>
        <p:nvSpPr>
          <p:cNvPr id="3" name="ZoneTexte 2">
            <a:extLst>
              <a:ext uri="{FF2B5EF4-FFF2-40B4-BE49-F238E27FC236}">
                <a16:creationId xmlns:a16="http://schemas.microsoft.com/office/drawing/2014/main" xmlns="" id="{B45CDE3D-1A0F-B796-DE3C-C513E421430E}"/>
              </a:ext>
            </a:extLst>
          </p:cNvPr>
          <p:cNvSpPr txBox="1"/>
          <p:nvPr/>
        </p:nvSpPr>
        <p:spPr>
          <a:xfrm>
            <a:off x="1593908" y="377505"/>
            <a:ext cx="9060110" cy="461665"/>
          </a:xfrm>
          <a:prstGeom prst="rect">
            <a:avLst/>
          </a:prstGeom>
          <a:noFill/>
        </p:spPr>
        <p:txBody>
          <a:bodyPr wrap="square" rtlCol="0">
            <a:spAutoFit/>
          </a:bodyPr>
          <a:lstStyle/>
          <a:p>
            <a:pPr algn="ctr"/>
            <a:r>
              <a:rPr lang="es-ES" sz="2400" b="1" dirty="0" err="1"/>
              <a:t>Habitat</a:t>
            </a:r>
            <a:r>
              <a:rPr lang="es-ES" sz="2400" b="1" dirty="0"/>
              <a:t> ( </a:t>
            </a:r>
            <a:r>
              <a:rPr lang="es-ES" sz="2400" b="1" dirty="0" err="1"/>
              <a:t>zone</a:t>
            </a:r>
            <a:r>
              <a:rPr lang="es-ES" sz="2400" b="1" dirty="0"/>
              <a:t> en </a:t>
            </a:r>
            <a:r>
              <a:rPr lang="es-ES" sz="2400" b="1" dirty="0" err="1"/>
              <a:t>vert</a:t>
            </a:r>
            <a:r>
              <a:rPr lang="es-ES" sz="2400" b="1" dirty="0"/>
              <a:t>)  </a:t>
            </a:r>
          </a:p>
        </p:txBody>
      </p:sp>
      <p:pic>
        <p:nvPicPr>
          <p:cNvPr id="5" name="Picture 2" descr="Résultat de recherche d'images pour &quot;carte perou lima&quot;">
            <a:hlinkClick r:id="rId2"/>
            <a:extLst>
              <a:ext uri="{FF2B5EF4-FFF2-40B4-BE49-F238E27FC236}">
                <a16:creationId xmlns:a16="http://schemas.microsoft.com/office/drawing/2014/main" xmlns="" id="{48ADD2AF-F8DB-1615-024F-9B07D2C3BE2E}"/>
              </a:ext>
            </a:extLst>
          </p:cNvPr>
          <p:cNvPicPr>
            <a:picLocks noChangeAspect="1" noChangeArrowheads="1"/>
          </p:cNvPicPr>
          <p:nvPr/>
        </p:nvPicPr>
        <p:blipFill>
          <a:blip r:embed="rId3"/>
          <a:srcRect/>
          <a:stretch>
            <a:fillRect/>
          </a:stretch>
        </p:blipFill>
        <p:spPr bwMode="auto">
          <a:xfrm>
            <a:off x="1903956" y="839170"/>
            <a:ext cx="7578247" cy="5960772"/>
          </a:xfrm>
          <a:prstGeom prst="rect">
            <a:avLst/>
          </a:prstGeom>
          <a:noFill/>
        </p:spPr>
      </p:pic>
      <p:pic>
        <p:nvPicPr>
          <p:cNvPr id="10" name="Image 9">
            <a:extLst>
              <a:ext uri="{FF2B5EF4-FFF2-40B4-BE49-F238E27FC236}">
                <a16:creationId xmlns:a16="http://schemas.microsoft.com/office/drawing/2014/main" xmlns="" id="{48801F28-DACF-23E9-F166-C6E405C69B0F}"/>
              </a:ext>
            </a:extLst>
          </p:cNvPr>
          <p:cNvPicPr>
            <a:picLocks noChangeAspect="1"/>
          </p:cNvPicPr>
          <p:nvPr/>
        </p:nvPicPr>
        <p:blipFill>
          <a:blip r:embed="rId4"/>
          <a:stretch>
            <a:fillRect/>
          </a:stretch>
        </p:blipFill>
        <p:spPr>
          <a:xfrm>
            <a:off x="4643492" y="2505222"/>
            <a:ext cx="737680" cy="59746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976013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B27D088D-9C18-FF22-92E5-CAC4140F1B75}"/>
            </a:ext>
          </a:extLst>
        </p:cNvPr>
        <p:cNvGrpSpPr/>
        <p:nvPr/>
      </p:nvGrpSpPr>
      <p:grpSpPr>
        <a:xfrm>
          <a:off x="0" y="0"/>
          <a:ext cx="0" cy="0"/>
          <a:chOff x="0" y="0"/>
          <a:chExt cx="0" cy="0"/>
        </a:xfrm>
      </p:grpSpPr>
      <p:sp>
        <p:nvSpPr>
          <p:cNvPr id="3" name="ZoneTexte 2">
            <a:extLst>
              <a:ext uri="{FF2B5EF4-FFF2-40B4-BE49-F238E27FC236}">
                <a16:creationId xmlns:a16="http://schemas.microsoft.com/office/drawing/2014/main" xmlns="" id="{3C0152BD-8EED-2A73-ECF3-37FCEC5921F0}"/>
              </a:ext>
            </a:extLst>
          </p:cNvPr>
          <p:cNvSpPr txBox="1"/>
          <p:nvPr/>
        </p:nvSpPr>
        <p:spPr>
          <a:xfrm>
            <a:off x="4709886" y="1560352"/>
            <a:ext cx="7046685" cy="1015663"/>
          </a:xfrm>
          <a:prstGeom prst="rect">
            <a:avLst/>
          </a:prstGeom>
          <a:noFill/>
        </p:spPr>
        <p:txBody>
          <a:bodyPr wrap="square" rtlCol="0">
            <a:spAutoFit/>
          </a:bodyPr>
          <a:lstStyle/>
          <a:p>
            <a:r>
              <a:rPr lang="es-ES" sz="6000" b="1" dirty="0"/>
              <a:t>   </a:t>
            </a:r>
            <a:r>
              <a:rPr lang="es-ES" sz="6000" b="1" dirty="0" err="1"/>
              <a:t>Poids</a:t>
            </a:r>
            <a:r>
              <a:rPr lang="es-ES" sz="6000" b="1" dirty="0"/>
              <a:t> : 250 à 300 kg </a:t>
            </a:r>
          </a:p>
        </p:txBody>
      </p:sp>
      <p:pic>
        <p:nvPicPr>
          <p:cNvPr id="3074" name="Picture 2" descr="Αντίφαση Πολύ νεαρός balanza para medir Εξουσία Ρυθμικός Bot">
            <a:extLst>
              <a:ext uri="{FF2B5EF4-FFF2-40B4-BE49-F238E27FC236}">
                <a16:creationId xmlns:a16="http://schemas.microsoft.com/office/drawing/2014/main" xmlns="" id="{6BF8AA18-2AFD-6CE0-58DE-C8F367ABEF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9660" y="4219662"/>
            <a:ext cx="2780776" cy="250368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althérophilie Page 5 | GIFS Gratuits PJC">
            <a:extLst>
              <a:ext uri="{FF2B5EF4-FFF2-40B4-BE49-F238E27FC236}">
                <a16:creationId xmlns:a16="http://schemas.microsoft.com/office/drawing/2014/main" xmlns="" id="{41E0B566-99AE-EA58-1618-8B42C9A804AA}"/>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371738" y="3091361"/>
            <a:ext cx="3039000" cy="3039000"/>
          </a:xfrm>
          <a:prstGeom prst="rect">
            <a:avLst/>
          </a:prstGeom>
          <a:noFill/>
          <a:extLst>
            <a:ext uri="{909E8E84-426E-40DD-AFC4-6F175D3DCCD1}">
              <a14:hiddenFill xmlns:a14="http://schemas.microsoft.com/office/drawing/2010/main">
                <a:solidFill>
                  <a:srgbClr val="FFFFFF"/>
                </a:solidFill>
              </a14:hiddenFill>
            </a:ext>
          </a:extLst>
        </p:spPr>
      </p:pic>
      <p:pic>
        <p:nvPicPr>
          <p:cNvPr id="4" name="Image 3">
            <a:extLst>
              <a:ext uri="{FF2B5EF4-FFF2-40B4-BE49-F238E27FC236}">
                <a16:creationId xmlns:a16="http://schemas.microsoft.com/office/drawing/2014/main" xmlns="" id="{F0DBF8D7-BA7F-BBE4-40B9-79032B78B825}"/>
              </a:ext>
            </a:extLst>
          </p:cNvPr>
          <p:cNvPicPr>
            <a:picLocks noChangeAspect="1"/>
          </p:cNvPicPr>
          <p:nvPr/>
        </p:nvPicPr>
        <p:blipFill>
          <a:blip r:embed="rId4"/>
          <a:stretch>
            <a:fillRect/>
          </a:stretch>
        </p:blipFill>
        <p:spPr>
          <a:xfrm>
            <a:off x="576943" y="319314"/>
            <a:ext cx="3810000" cy="3810000"/>
          </a:xfrm>
          <a:prstGeom prst="rect">
            <a:avLst/>
          </a:prstGeom>
        </p:spPr>
      </p:pic>
    </p:spTree>
    <p:extLst>
      <p:ext uri="{BB962C8B-B14F-4D97-AF65-F5344CB8AC3E}">
        <p14:creationId xmlns:p14="http://schemas.microsoft.com/office/powerpoint/2010/main" val="1270659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500" fill="hold"/>
                                        <p:tgtEl>
                                          <p:spTgt spid="3074"/>
                                        </p:tgtEl>
                                        <p:attrNameLst>
                                          <p:attrName>ppt_x</p:attrName>
                                        </p:attrNameLst>
                                      </p:cBhvr>
                                      <p:tavLst>
                                        <p:tav tm="0">
                                          <p:val>
                                            <p:strVal val="#ppt_x"/>
                                          </p:val>
                                        </p:tav>
                                        <p:tav tm="100000">
                                          <p:val>
                                            <p:strVal val="#ppt_x"/>
                                          </p:val>
                                        </p:tav>
                                      </p:tavLst>
                                    </p:anim>
                                    <p:anim calcmode="lin" valueType="num">
                                      <p:cBhvr additive="base">
                                        <p:cTn id="8"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3076"/>
                                        </p:tgtEl>
                                        <p:attrNameLst>
                                          <p:attrName>style.visibility</p:attrName>
                                        </p:attrNameLst>
                                      </p:cBhvr>
                                      <p:to>
                                        <p:strVal val="visible"/>
                                      </p:to>
                                    </p:set>
                                    <p:animEffect transition="in" filter="wipe(down)">
                                      <p:cBhvr>
                                        <p:cTn id="18" dur="5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026B6FA3-A413-E079-0DB0-6C2923BD5E70}"/>
            </a:ext>
          </a:extLst>
        </p:cNvPr>
        <p:cNvGrpSpPr/>
        <p:nvPr/>
      </p:nvGrpSpPr>
      <p:grpSpPr>
        <a:xfrm>
          <a:off x="0" y="0"/>
          <a:ext cx="0" cy="0"/>
          <a:chOff x="0" y="0"/>
          <a:chExt cx="0" cy="0"/>
        </a:xfrm>
      </p:grpSpPr>
      <p:pic>
        <p:nvPicPr>
          <p:cNvPr id="4" name="Image 3">
            <a:extLst>
              <a:ext uri="{FF2B5EF4-FFF2-40B4-BE49-F238E27FC236}">
                <a16:creationId xmlns:a16="http://schemas.microsoft.com/office/drawing/2014/main" xmlns="" id="{0DB0AE57-0295-680C-7F82-84704164DB8F}"/>
              </a:ext>
            </a:extLst>
          </p:cNvPr>
          <p:cNvPicPr>
            <a:picLocks noChangeAspect="1"/>
          </p:cNvPicPr>
          <p:nvPr/>
        </p:nvPicPr>
        <p:blipFill>
          <a:blip r:embed="rId2"/>
          <a:stretch>
            <a:fillRect/>
          </a:stretch>
        </p:blipFill>
        <p:spPr>
          <a:xfrm>
            <a:off x="1603829" y="2760510"/>
            <a:ext cx="8788400" cy="3810000"/>
          </a:xfrm>
          <a:prstGeom prst="rect">
            <a:avLst/>
          </a:prstGeom>
        </p:spPr>
      </p:pic>
      <p:cxnSp>
        <p:nvCxnSpPr>
          <p:cNvPr id="2" name="Connecteur droit avec flèche 1">
            <a:extLst>
              <a:ext uri="{FF2B5EF4-FFF2-40B4-BE49-F238E27FC236}">
                <a16:creationId xmlns:a16="http://schemas.microsoft.com/office/drawing/2014/main" xmlns="" id="{1AA195FA-6AAA-CDC7-54CF-C485D2A31A31}"/>
              </a:ext>
            </a:extLst>
          </p:cNvPr>
          <p:cNvCxnSpPr>
            <a:cxnSpLocks/>
          </p:cNvCxnSpPr>
          <p:nvPr/>
        </p:nvCxnSpPr>
        <p:spPr>
          <a:xfrm>
            <a:off x="1342571" y="2227943"/>
            <a:ext cx="9325429" cy="0"/>
          </a:xfrm>
          <a:prstGeom prst="straightConnector1">
            <a:avLst/>
          </a:prstGeom>
          <a:ln w="76200">
            <a:solidFill>
              <a:srgbClr val="FF0000"/>
            </a:solidFill>
            <a:headEnd type="triangle"/>
            <a:tailEnd type="triangle"/>
          </a:ln>
        </p:spPr>
        <p:style>
          <a:lnRef idx="3">
            <a:schemeClr val="accent2"/>
          </a:lnRef>
          <a:fillRef idx="0">
            <a:schemeClr val="accent2"/>
          </a:fillRef>
          <a:effectRef idx="2">
            <a:schemeClr val="accent2"/>
          </a:effectRef>
          <a:fontRef idx="minor">
            <a:schemeClr val="tx1"/>
          </a:fontRef>
        </p:style>
      </p:cxnSp>
      <p:sp>
        <p:nvSpPr>
          <p:cNvPr id="11" name="ZoneTexte 10">
            <a:extLst>
              <a:ext uri="{FF2B5EF4-FFF2-40B4-BE49-F238E27FC236}">
                <a16:creationId xmlns:a16="http://schemas.microsoft.com/office/drawing/2014/main" xmlns="" id="{1DC28AFD-B8DA-EC49-1080-D61501ED09F5}"/>
              </a:ext>
            </a:extLst>
          </p:cNvPr>
          <p:cNvSpPr txBox="1"/>
          <p:nvPr/>
        </p:nvSpPr>
        <p:spPr>
          <a:xfrm>
            <a:off x="4296229" y="1601034"/>
            <a:ext cx="6096000" cy="707886"/>
          </a:xfrm>
          <a:prstGeom prst="rect">
            <a:avLst/>
          </a:prstGeom>
          <a:noFill/>
        </p:spPr>
        <p:txBody>
          <a:bodyPr wrap="square">
            <a:spAutoFit/>
          </a:bodyPr>
          <a:lstStyle/>
          <a:p>
            <a:r>
              <a:rPr lang="fr-FR" sz="4000" b="1"/>
              <a:t>3m à 4 m</a:t>
            </a:r>
            <a:endParaRPr lang="fr-FR" sz="4000" b="1" dirty="0"/>
          </a:p>
        </p:txBody>
      </p:sp>
      <p:pic>
        <p:nvPicPr>
          <p:cNvPr id="12" name="Picture 8" descr="Shock Emoji Sticker - Shock Emoji Surprised Stickers">
            <a:extLst>
              <a:ext uri="{FF2B5EF4-FFF2-40B4-BE49-F238E27FC236}">
                <a16:creationId xmlns:a16="http://schemas.microsoft.com/office/drawing/2014/main" xmlns="" id="{7D19D636-885A-776B-AA2A-AA3FEDDB5ACC}"/>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9457656" y="4384110"/>
            <a:ext cx="2237770" cy="20820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0706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xmlns="" id="{28C641D1-CF19-2F4D-D785-96F2822D4455}"/>
              </a:ext>
            </a:extLst>
          </p:cNvPr>
          <p:cNvPicPr>
            <a:picLocks noChangeAspect="1"/>
          </p:cNvPicPr>
          <p:nvPr/>
        </p:nvPicPr>
        <p:blipFill>
          <a:blip r:embed="rId2"/>
          <a:stretch>
            <a:fillRect/>
          </a:stretch>
        </p:blipFill>
        <p:spPr>
          <a:xfrm flipH="1">
            <a:off x="142613" y="842294"/>
            <a:ext cx="11509692" cy="4672668"/>
          </a:xfrm>
          <a:prstGeom prst="rect">
            <a:avLst/>
          </a:prstGeom>
        </p:spPr>
      </p:pic>
      <p:pic>
        <p:nvPicPr>
          <p:cNvPr id="3" name="Image 2">
            <a:extLst>
              <a:ext uri="{FF2B5EF4-FFF2-40B4-BE49-F238E27FC236}">
                <a16:creationId xmlns:a16="http://schemas.microsoft.com/office/drawing/2014/main" xmlns="" id="{FA913884-3642-F86B-EB3C-1ADCA29DE72E}"/>
              </a:ext>
            </a:extLst>
          </p:cNvPr>
          <p:cNvPicPr>
            <a:picLocks noChangeAspect="1"/>
          </p:cNvPicPr>
          <p:nvPr/>
        </p:nvPicPr>
        <p:blipFill>
          <a:blip r:embed="rId3"/>
          <a:stretch>
            <a:fillRect/>
          </a:stretch>
        </p:blipFill>
        <p:spPr>
          <a:xfrm>
            <a:off x="539695" y="1979802"/>
            <a:ext cx="1305883" cy="1413545"/>
          </a:xfrm>
          <a:prstGeom prst="rect">
            <a:avLst/>
          </a:prstGeom>
        </p:spPr>
      </p:pic>
      <p:sp>
        <p:nvSpPr>
          <p:cNvPr id="4" name="ZoneTexte 3">
            <a:extLst>
              <a:ext uri="{FF2B5EF4-FFF2-40B4-BE49-F238E27FC236}">
                <a16:creationId xmlns:a16="http://schemas.microsoft.com/office/drawing/2014/main" xmlns="" id="{1C90D5DC-0CD8-6728-C0BD-DE3BEC3C64E4}"/>
              </a:ext>
            </a:extLst>
          </p:cNvPr>
          <p:cNvSpPr txBox="1"/>
          <p:nvPr/>
        </p:nvSpPr>
        <p:spPr>
          <a:xfrm>
            <a:off x="293615" y="6002376"/>
            <a:ext cx="11631163" cy="584775"/>
          </a:xfrm>
          <a:prstGeom prst="rect">
            <a:avLst/>
          </a:prstGeom>
          <a:noFill/>
        </p:spPr>
        <p:txBody>
          <a:bodyPr wrap="square" rtlCol="0">
            <a:spAutoFit/>
          </a:bodyPr>
          <a:lstStyle/>
          <a:p>
            <a:r>
              <a:rPr lang="fr-FR" sz="3200" b="1" dirty="0" smtClean="0"/>
              <a:t>Le </a:t>
            </a:r>
            <a:r>
              <a:rPr lang="fr-FR" sz="3200" b="1" dirty="0" err="1" smtClean="0"/>
              <a:t>paiche</a:t>
            </a:r>
            <a:r>
              <a:rPr lang="fr-FR" sz="3200" b="1" dirty="0" smtClean="0"/>
              <a:t>, le </a:t>
            </a:r>
            <a:r>
              <a:rPr lang="fr-FR" sz="3200" b="1" dirty="0"/>
              <a:t>plus gros poisson d'eau douce d'Amérique du Sud!!!</a:t>
            </a:r>
          </a:p>
        </p:txBody>
      </p:sp>
      <p:pic>
        <p:nvPicPr>
          <p:cNvPr id="5" name="Picture 8" descr="Shock Emoji Sticker - Shock Emoji Surprised Stickers">
            <a:extLst>
              <a:ext uri="{FF2B5EF4-FFF2-40B4-BE49-F238E27FC236}">
                <a16:creationId xmlns:a16="http://schemas.microsoft.com/office/drawing/2014/main" xmlns="" id="{AB9E0D09-E99C-7972-C681-5DE82B7C7C65}"/>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0020822" y="4317153"/>
            <a:ext cx="1810652" cy="15456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0398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74204" y="209758"/>
            <a:ext cx="9449509" cy="1538883"/>
          </a:xfrm>
          <a:prstGeom prst="rect">
            <a:avLst/>
          </a:prstGeom>
          <a:noFill/>
        </p:spPr>
        <p:txBody>
          <a:bodyPr wrap="square" rtlCol="0">
            <a:spAutoFit/>
          </a:bodyPr>
          <a:lstStyle/>
          <a:p>
            <a:pPr algn="ctr"/>
            <a:r>
              <a:rPr lang="fr-BE" sz="4400" b="1" dirty="0">
                <a:latin typeface="Arial" pitchFamily="34" charset="0"/>
                <a:cs typeface="Arial" pitchFamily="34" charset="0"/>
              </a:rPr>
              <a:t>Travail en groupe</a:t>
            </a:r>
          </a:p>
          <a:p>
            <a:pPr algn="ctr"/>
            <a:endParaRPr lang="fr-BE" b="1" dirty="0">
              <a:latin typeface="Arial" pitchFamily="34" charset="0"/>
              <a:cs typeface="Arial" pitchFamily="34" charset="0"/>
            </a:endParaRPr>
          </a:p>
          <a:p>
            <a:r>
              <a:rPr lang="fr-BE" sz="1600" b="1" dirty="0">
                <a:latin typeface="Arial" pitchFamily="34" charset="0"/>
                <a:cs typeface="Arial" pitchFamily="34" charset="0"/>
              </a:rPr>
              <a:t>2 grands groupes ( 1 animal par groupe). </a:t>
            </a:r>
          </a:p>
          <a:p>
            <a:r>
              <a:rPr lang="fr-BE" sz="1600" b="1" dirty="0">
                <a:latin typeface="Arial" pitchFamily="34" charset="0"/>
                <a:cs typeface="Arial" pitchFamily="34" charset="0"/>
              </a:rPr>
              <a:t>Dans chaque groupe il y aura 3 sous-groupes : causes, conséquences et piste</a:t>
            </a:r>
            <a:r>
              <a:rPr lang="es-PE" sz="1600" b="1" dirty="0">
                <a:latin typeface="Arial" pitchFamily="34" charset="0"/>
                <a:cs typeface="Arial" pitchFamily="34" charset="0"/>
              </a:rPr>
              <a:t>s </a:t>
            </a:r>
          </a:p>
        </p:txBody>
      </p:sp>
      <p:pic>
        <p:nvPicPr>
          <p:cNvPr id="1030" name="Picture 6" descr="Résultat de recherche d'images pour &quot;exposé groupe&quot;">
            <a:hlinkClick r:id="rId2"/>
          </p:cNvPr>
          <p:cNvPicPr>
            <a:picLocks noChangeAspect="1" noChangeArrowheads="1"/>
          </p:cNvPicPr>
          <p:nvPr/>
        </p:nvPicPr>
        <p:blipFill>
          <a:blip r:embed="rId3"/>
          <a:srcRect/>
          <a:stretch>
            <a:fillRect/>
          </a:stretch>
        </p:blipFill>
        <p:spPr bwMode="auto">
          <a:xfrm>
            <a:off x="1738283" y="2500307"/>
            <a:ext cx="3076575" cy="3743325"/>
          </a:xfrm>
          <a:prstGeom prst="rect">
            <a:avLst/>
          </a:prstGeom>
          <a:noFill/>
        </p:spPr>
      </p:pic>
      <p:cxnSp>
        <p:nvCxnSpPr>
          <p:cNvPr id="7" name="Connecteur droit 6">
            <a:extLst>
              <a:ext uri="{FF2B5EF4-FFF2-40B4-BE49-F238E27FC236}">
                <a16:creationId xmlns:a16="http://schemas.microsoft.com/office/drawing/2014/main" xmlns="" id="{9F658570-833C-F1A6-B014-B9518DE0C9B6}"/>
              </a:ext>
            </a:extLst>
          </p:cNvPr>
          <p:cNvCxnSpPr>
            <a:cxnSpLocks/>
          </p:cNvCxnSpPr>
          <p:nvPr/>
        </p:nvCxnSpPr>
        <p:spPr>
          <a:xfrm>
            <a:off x="6426400" y="4725144"/>
            <a:ext cx="2232248"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ZoneTexte 2">
            <a:extLst>
              <a:ext uri="{FF2B5EF4-FFF2-40B4-BE49-F238E27FC236}">
                <a16:creationId xmlns:a16="http://schemas.microsoft.com/office/drawing/2014/main" xmlns="" id="{3053A295-F015-7011-9B4D-92E036FF977A}"/>
              </a:ext>
            </a:extLst>
          </p:cNvPr>
          <p:cNvSpPr txBox="1"/>
          <p:nvPr/>
        </p:nvSpPr>
        <p:spPr>
          <a:xfrm>
            <a:off x="5145314" y="2500307"/>
            <a:ext cx="6531429" cy="3416320"/>
          </a:xfrm>
          <a:prstGeom prst="rect">
            <a:avLst/>
          </a:prstGeom>
          <a:noFill/>
        </p:spPr>
        <p:txBody>
          <a:bodyPr wrap="square" rtlCol="0">
            <a:spAutoFit/>
          </a:bodyPr>
          <a:lstStyle/>
          <a:p>
            <a:pPr marL="342900" indent="-342900">
              <a:buFont typeface="Wingdings" panose="05000000000000000000" pitchFamily="2" charset="2"/>
              <a:buChar char="Ø"/>
            </a:pPr>
            <a:r>
              <a:rPr lang="fr-FR" sz="2400" dirty="0"/>
              <a:t>Déterminer les causes de la disparition de l’animal ( qui, pourquoi, comment? )  </a:t>
            </a:r>
          </a:p>
          <a:p>
            <a:endParaRPr lang="fr-FR" sz="2400" dirty="0"/>
          </a:p>
          <a:p>
            <a:pPr marL="342900" indent="-342900">
              <a:buFont typeface="Wingdings" panose="05000000000000000000" pitchFamily="2" charset="2"/>
              <a:buChar char="Ø"/>
            </a:pPr>
            <a:r>
              <a:rPr lang="fr-FR" sz="2400" dirty="0"/>
              <a:t>Déterminer les conséquences de la disparition de l’animal ( pour qui? De quelle manière la disparition de l’animal pourrait l’affecter?)</a:t>
            </a:r>
          </a:p>
          <a:p>
            <a:endParaRPr lang="fr-FR" sz="2400" dirty="0"/>
          </a:p>
          <a:p>
            <a:pPr marL="342900" indent="-342900">
              <a:buFont typeface="Wingdings" panose="05000000000000000000" pitchFamily="2" charset="2"/>
              <a:buChar char="Ø"/>
            </a:pPr>
            <a:r>
              <a:rPr lang="fr-FR" sz="2400" dirty="0"/>
              <a:t>Proposer des pistes pour ralentir l'extinction de l’animal.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30"/>
                                        </p:tgtEl>
                                        <p:attrNameLst>
                                          <p:attrName>style.visibility</p:attrName>
                                        </p:attrNameLst>
                                      </p:cBhvr>
                                      <p:to>
                                        <p:strVal val="visible"/>
                                      </p:to>
                                    </p:set>
                                    <p:animEffect transition="in" filter="blinds(horizontal)">
                                      <p:cBhvr>
                                        <p:cTn id="12" dur="500"/>
                                        <p:tgtEl>
                                          <p:spTgt spid="1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D97EDD07-A294-8EC6-1684-365FBBF047DD}"/>
            </a:ext>
          </a:extLst>
        </p:cNvPr>
        <p:cNvGrpSpPr/>
        <p:nvPr/>
      </p:nvGrpSpPr>
      <p:grpSpPr>
        <a:xfrm>
          <a:off x="0" y="0"/>
          <a:ext cx="0" cy="0"/>
          <a:chOff x="0" y="0"/>
          <a:chExt cx="0" cy="0"/>
        </a:xfrm>
      </p:grpSpPr>
      <p:pic>
        <p:nvPicPr>
          <p:cNvPr id="2" name="Image 1">
            <a:extLst>
              <a:ext uri="{FF2B5EF4-FFF2-40B4-BE49-F238E27FC236}">
                <a16:creationId xmlns:a16="http://schemas.microsoft.com/office/drawing/2014/main" xmlns="" id="{68729509-7B83-AB86-3555-9AEFC8BE4F65}"/>
              </a:ext>
            </a:extLst>
          </p:cNvPr>
          <p:cNvPicPr>
            <a:picLocks noChangeAspect="1"/>
          </p:cNvPicPr>
          <p:nvPr/>
        </p:nvPicPr>
        <p:blipFill>
          <a:blip r:embed="rId2"/>
          <a:stretch>
            <a:fillRect/>
          </a:stretch>
        </p:blipFill>
        <p:spPr>
          <a:xfrm>
            <a:off x="0" y="-488515"/>
            <a:ext cx="12192000" cy="7603299"/>
          </a:xfrm>
          <a:prstGeom prst="rect">
            <a:avLst/>
          </a:prstGeom>
        </p:spPr>
      </p:pic>
      <p:sp>
        <p:nvSpPr>
          <p:cNvPr id="3" name="ZoneTexte 2">
            <a:extLst>
              <a:ext uri="{FF2B5EF4-FFF2-40B4-BE49-F238E27FC236}">
                <a16:creationId xmlns:a16="http://schemas.microsoft.com/office/drawing/2014/main" xmlns="" id="{AB012A22-9CEF-A571-FABA-D073CBD8B3A0}"/>
              </a:ext>
            </a:extLst>
          </p:cNvPr>
          <p:cNvSpPr txBox="1"/>
          <p:nvPr/>
        </p:nvSpPr>
        <p:spPr>
          <a:xfrm>
            <a:off x="4159905" y="127099"/>
            <a:ext cx="7684315" cy="1754326"/>
          </a:xfrm>
          <a:prstGeom prst="rect">
            <a:avLst/>
          </a:prstGeom>
          <a:noFill/>
        </p:spPr>
        <p:txBody>
          <a:bodyPr wrap="square" rtlCol="0">
            <a:spAutoFit/>
          </a:bodyPr>
          <a:lstStyle/>
          <a:p>
            <a:pPr algn="just"/>
            <a:r>
              <a:rPr lang="fr-FR" b="1" dirty="0">
                <a:latin typeface="Verdana" panose="020B0604030504040204" pitchFamily="34" charset="0"/>
                <a:ea typeface="Verdana" panose="020B0604030504040204" pitchFamily="34" charset="0"/>
              </a:rPr>
              <a:t>Porte–parole. Votre mission </a:t>
            </a:r>
            <a:r>
              <a:rPr lang="fr-FR" dirty="0">
                <a:latin typeface="Verdana" panose="020B0604030504040204" pitchFamily="34" charset="0"/>
                <a:ea typeface="Verdana" panose="020B0604030504040204" pitchFamily="34" charset="0"/>
              </a:rPr>
              <a:t>:En tant que porte-parole de la biodiversité, votre mission est de </a:t>
            </a:r>
            <a:r>
              <a:rPr lang="fr-BE" sz="1800" dirty="0">
                <a:effectLst/>
                <a:latin typeface="Verdana" panose="020B0604030504040204" pitchFamily="34" charset="0"/>
                <a:ea typeface="Verdana" panose="020B0604030504040204" pitchFamily="34" charset="0"/>
              </a:rPr>
              <a:t>prendre la parole au nom des animaux en danger afin que tout le monde soit au courant de leur détresse et éviter ainsi que la situation de ces animaux se dégrade davantage. </a:t>
            </a:r>
            <a:endParaRPr lang="es-ES" sz="1800" dirty="0">
              <a:effectLst/>
              <a:latin typeface="Verdana" panose="020B0604030504040204" pitchFamily="34" charset="0"/>
              <a:ea typeface="Verdana" panose="020B0604030504040204" pitchFamily="34" charset="0"/>
            </a:endParaRPr>
          </a:p>
          <a:p>
            <a:r>
              <a:rPr lang="fr-FR" dirty="0"/>
              <a:t> </a:t>
            </a:r>
          </a:p>
        </p:txBody>
      </p:sp>
    </p:spTree>
    <p:extLst>
      <p:ext uri="{BB962C8B-B14F-4D97-AF65-F5344CB8AC3E}">
        <p14:creationId xmlns:p14="http://schemas.microsoft.com/office/powerpoint/2010/main" val="6273879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Résultat de recherche d'images pour &quot;smiley ^penser&quot;">
            <a:hlinkClick r:id="rId2"/>
          </p:cNvPr>
          <p:cNvPicPr>
            <a:picLocks noChangeAspect="1" noChangeArrowheads="1"/>
          </p:cNvPicPr>
          <p:nvPr/>
        </p:nvPicPr>
        <p:blipFill>
          <a:blip r:embed="rId3"/>
          <a:srcRect/>
          <a:stretch>
            <a:fillRect/>
          </a:stretch>
        </p:blipFill>
        <p:spPr bwMode="auto">
          <a:xfrm>
            <a:off x="4381488" y="1928803"/>
            <a:ext cx="3929090" cy="3783065"/>
          </a:xfrm>
          <a:prstGeom prst="rect">
            <a:avLst/>
          </a:prstGeom>
          <a:noFill/>
        </p:spPr>
      </p:pic>
      <p:sp>
        <p:nvSpPr>
          <p:cNvPr id="6" name="Cloud Callout 5"/>
          <p:cNvSpPr/>
          <p:nvPr/>
        </p:nvSpPr>
        <p:spPr>
          <a:xfrm>
            <a:off x="7724891" y="80368"/>
            <a:ext cx="4250362" cy="2264115"/>
          </a:xfrm>
          <a:prstGeom prst="cloudCallout">
            <a:avLst>
              <a:gd name="adj1" fmla="val -63697"/>
              <a:gd name="adj2" fmla="val 37427"/>
            </a:avLst>
          </a:prstGeom>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2400" dirty="0">
                <a:solidFill>
                  <a:prstClr val="black"/>
                </a:solidFill>
                <a:latin typeface="Book Antiqua" pitchFamily="18" charset="0"/>
              </a:rPr>
              <a:t>Quand j’entends  biodiversité, je pense à</a:t>
            </a:r>
            <a:r>
              <a:rPr lang="fr-FR" sz="2800" dirty="0">
                <a:solidFill>
                  <a:prstClr val="black"/>
                </a:solidFill>
                <a:latin typeface="Book Antiqua" pitchFamily="18" charset="0"/>
              </a:rPr>
              <a:t>…..</a:t>
            </a:r>
            <a:r>
              <a:rPr kumimoji="0" lang="fr-FR" sz="2800" b="0" i="0" u="none" strike="noStrike" kern="1200" cap="none" spc="0" normalizeH="0" baseline="0" noProof="0" dirty="0">
                <a:ln>
                  <a:noFill/>
                </a:ln>
                <a:solidFill>
                  <a:prstClr val="black"/>
                </a:solidFill>
                <a:effectLst/>
                <a:uLnTx/>
                <a:uFillTx/>
                <a:latin typeface="Book Antiqua" pitchFamily="18" charset="0"/>
                <a:ea typeface="+mn-ea"/>
                <a:cs typeface="+mn-cs"/>
              </a:rPr>
              <a:t> </a:t>
            </a:r>
          </a:p>
        </p:txBody>
      </p:sp>
      <p:sp>
        <p:nvSpPr>
          <p:cNvPr id="2" name="Cloud Callout 5">
            <a:extLst>
              <a:ext uri="{FF2B5EF4-FFF2-40B4-BE49-F238E27FC236}">
                <a16:creationId xmlns:a16="http://schemas.microsoft.com/office/drawing/2014/main" xmlns="" id="{CD6D2ED1-1A30-0E0B-3364-DFA5B98372FF}"/>
              </a:ext>
            </a:extLst>
          </p:cNvPr>
          <p:cNvSpPr/>
          <p:nvPr/>
        </p:nvSpPr>
        <p:spPr>
          <a:xfrm>
            <a:off x="623051" y="162560"/>
            <a:ext cx="4250362" cy="2099733"/>
          </a:xfrm>
          <a:prstGeom prst="cloudCallout">
            <a:avLst>
              <a:gd name="adj1" fmla="val 53113"/>
              <a:gd name="adj2" fmla="val 78672"/>
            </a:avLst>
          </a:prstGeom>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2400" dirty="0">
                <a:solidFill>
                  <a:prstClr val="black"/>
                </a:solidFill>
                <a:latin typeface="Book Antiqua" pitchFamily="18" charset="0"/>
              </a:rPr>
              <a:t>Quand j’entends porte-parole, je pense à…..</a:t>
            </a:r>
            <a:r>
              <a:rPr kumimoji="0" lang="fr-FR" sz="2400" b="0" i="0" u="none" strike="noStrike" kern="1200" cap="none" spc="0" normalizeH="0" baseline="0" noProof="0" dirty="0">
                <a:ln>
                  <a:noFill/>
                </a:ln>
                <a:solidFill>
                  <a:prstClr val="black"/>
                </a:solidFill>
                <a:effectLst/>
                <a:uLnTx/>
                <a:uFillTx/>
                <a:latin typeface="Book Antiqua" pitchFamily="18" charset="0"/>
              </a:rPr>
              <a:t> </a:t>
            </a:r>
          </a:p>
        </p:txBody>
      </p:sp>
    </p:spTree>
    <p:extLst>
      <p:ext uri="{BB962C8B-B14F-4D97-AF65-F5344CB8AC3E}">
        <p14:creationId xmlns:p14="http://schemas.microsoft.com/office/powerpoint/2010/main" val="3654676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blinds(horizontal)">
                                      <p:cBhvr>
                                        <p:cTn id="7" dur="500"/>
                                        <p:tgtEl>
                                          <p:spTgt spid="2765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xmlns="" id="{ACB51BB1-F1D6-4221-92E5-A0166A29D217}"/>
              </a:ext>
            </a:extLst>
          </p:cNvPr>
          <p:cNvPicPr>
            <a:picLocks noChangeAspect="1"/>
          </p:cNvPicPr>
          <p:nvPr/>
        </p:nvPicPr>
        <p:blipFill rotWithShape="1">
          <a:blip r:embed="rId2"/>
          <a:srcRect t="9291"/>
          <a:stretch/>
        </p:blipFill>
        <p:spPr>
          <a:xfrm>
            <a:off x="20" y="1282"/>
            <a:ext cx="12191980" cy="6856718"/>
          </a:xfrm>
          <a:prstGeom prst="rect">
            <a:avLst/>
          </a:prstGeom>
        </p:spPr>
      </p:pic>
    </p:spTree>
    <p:extLst>
      <p:ext uri="{BB962C8B-B14F-4D97-AF65-F5344CB8AC3E}">
        <p14:creationId xmlns:p14="http://schemas.microsoft.com/office/powerpoint/2010/main" val="35509453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xmlns="" id="{B79DCE44-5F94-E9D4-DA8F-F3A1F7C572BB}"/>
              </a:ext>
            </a:extLst>
          </p:cNvPr>
          <p:cNvSpPr txBox="1"/>
          <p:nvPr/>
        </p:nvSpPr>
        <p:spPr>
          <a:xfrm>
            <a:off x="4571999" y="307250"/>
            <a:ext cx="5807512" cy="1600438"/>
          </a:xfrm>
          <a:prstGeom prst="rect">
            <a:avLst/>
          </a:prstGeom>
          <a:noFill/>
        </p:spPr>
        <p:txBody>
          <a:bodyPr wrap="square">
            <a:spAutoFit/>
          </a:bodyPr>
          <a:lstStyle/>
          <a:p>
            <a:r>
              <a:rPr lang="fr-FR" sz="4400" b="1" dirty="0"/>
              <a:t>CONCLUSION</a:t>
            </a:r>
            <a:r>
              <a:rPr lang="fr-FR" b="1" dirty="0"/>
              <a:t> </a:t>
            </a:r>
          </a:p>
          <a:p>
            <a:endParaRPr lang="fr-FR" dirty="0"/>
          </a:p>
          <a:p>
            <a:endParaRPr lang="fr-FR" dirty="0"/>
          </a:p>
          <a:p>
            <a:endParaRPr lang="fr-FR" dirty="0"/>
          </a:p>
        </p:txBody>
      </p:sp>
      <p:pic>
        <p:nvPicPr>
          <p:cNvPr id="4" name="Picture 2" descr="Oiseau De Condor Stock Illustrations, Vecteurs, &amp;amp; Clipart – (746 Stock  Illustrations)">
            <a:extLst>
              <a:ext uri="{FF2B5EF4-FFF2-40B4-BE49-F238E27FC236}">
                <a16:creationId xmlns:a16="http://schemas.microsoft.com/office/drawing/2014/main" xmlns="" id="{E4F76BAF-0A95-1172-B534-D86E0D0C37D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9698" y="713064"/>
            <a:ext cx="3490632" cy="2618121"/>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 4">
            <a:extLst>
              <a:ext uri="{FF2B5EF4-FFF2-40B4-BE49-F238E27FC236}">
                <a16:creationId xmlns:a16="http://schemas.microsoft.com/office/drawing/2014/main" xmlns="" id="{293CA280-B37A-1115-32C8-7E23FD0C3BC3}"/>
              </a:ext>
            </a:extLst>
          </p:cNvPr>
          <p:cNvPicPr>
            <a:picLocks noChangeAspect="1"/>
          </p:cNvPicPr>
          <p:nvPr/>
        </p:nvPicPr>
        <p:blipFill>
          <a:blip r:embed="rId3"/>
          <a:stretch>
            <a:fillRect/>
          </a:stretch>
        </p:blipFill>
        <p:spPr>
          <a:xfrm>
            <a:off x="173711" y="3943262"/>
            <a:ext cx="5312690" cy="2686687"/>
          </a:xfrm>
          <a:prstGeom prst="rect">
            <a:avLst/>
          </a:prstGeom>
        </p:spPr>
      </p:pic>
      <p:pic>
        <p:nvPicPr>
          <p:cNvPr id="8" name="Image 7">
            <a:extLst>
              <a:ext uri="{FF2B5EF4-FFF2-40B4-BE49-F238E27FC236}">
                <a16:creationId xmlns:a16="http://schemas.microsoft.com/office/drawing/2014/main" xmlns="" id="{163A86E1-9DD7-A6AB-91FF-3C6D48DABE9E}"/>
              </a:ext>
            </a:extLst>
          </p:cNvPr>
          <p:cNvPicPr>
            <a:picLocks noChangeAspect="1"/>
          </p:cNvPicPr>
          <p:nvPr/>
        </p:nvPicPr>
        <p:blipFill>
          <a:blip r:embed="rId4"/>
          <a:stretch>
            <a:fillRect/>
          </a:stretch>
        </p:blipFill>
        <p:spPr>
          <a:xfrm>
            <a:off x="5334699" y="1031845"/>
            <a:ext cx="3323613" cy="3323613"/>
          </a:xfrm>
          <a:prstGeom prst="rect">
            <a:avLst/>
          </a:prstGeom>
        </p:spPr>
      </p:pic>
      <p:sp>
        <p:nvSpPr>
          <p:cNvPr id="9" name="ZoneTexte 8">
            <a:extLst>
              <a:ext uri="{FF2B5EF4-FFF2-40B4-BE49-F238E27FC236}">
                <a16:creationId xmlns:a16="http://schemas.microsoft.com/office/drawing/2014/main" xmlns="" id="{014F26A0-748C-AD28-7881-434A11C8827D}"/>
              </a:ext>
            </a:extLst>
          </p:cNvPr>
          <p:cNvSpPr txBox="1"/>
          <p:nvPr/>
        </p:nvSpPr>
        <p:spPr>
          <a:xfrm>
            <a:off x="8507049" y="1193571"/>
            <a:ext cx="3473042" cy="3416320"/>
          </a:xfrm>
          <a:prstGeom prst="rect">
            <a:avLst/>
          </a:prstGeom>
          <a:noFill/>
        </p:spPr>
        <p:txBody>
          <a:bodyPr wrap="square" rtlCol="0">
            <a:spAutoFit/>
          </a:bodyPr>
          <a:lstStyle/>
          <a:p>
            <a:r>
              <a:rPr lang="fr-BE" sz="2400" dirty="0">
                <a:effectLst/>
                <a:latin typeface="Verdana" panose="020B0604030504040204" pitchFamily="34" charset="0"/>
                <a:ea typeface="Times New Roman" panose="02020603050405020304" pitchFamily="18" charset="0"/>
                <a:cs typeface="Times New Roman" panose="02020603050405020304" pitchFamily="18" charset="0"/>
              </a:rPr>
              <a:t>La principale raison de leur extinction = L’action de l’homme : </a:t>
            </a:r>
          </a:p>
          <a:p>
            <a:pPr marL="285750" indent="-285750">
              <a:buFont typeface="Wingdings" panose="05000000000000000000" pitchFamily="2" charset="2"/>
              <a:buChar char="ü"/>
            </a:pPr>
            <a:r>
              <a:rPr lang="fr-BE" sz="2400" dirty="0">
                <a:effectLst/>
                <a:latin typeface="Verdana" panose="020B0604030504040204" pitchFamily="34" charset="0"/>
                <a:ea typeface="Times New Roman" panose="02020603050405020304" pitchFamily="18" charset="0"/>
                <a:cs typeface="Times New Roman" panose="02020603050405020304" pitchFamily="18" charset="0"/>
              </a:rPr>
              <a:t>surpêche</a:t>
            </a:r>
          </a:p>
          <a:p>
            <a:pPr marL="285750" indent="-285750">
              <a:buFont typeface="Wingdings" panose="05000000000000000000" pitchFamily="2" charset="2"/>
              <a:buChar char="ü"/>
            </a:pPr>
            <a:r>
              <a:rPr lang="fr-BE" sz="2400" dirty="0">
                <a:effectLst/>
                <a:latin typeface="Verdana" panose="020B0604030504040204" pitchFamily="34" charset="0"/>
                <a:ea typeface="Times New Roman" panose="02020603050405020304" pitchFamily="18" charset="0"/>
                <a:cs typeface="Times New Roman" panose="02020603050405020304" pitchFamily="18" charset="0"/>
              </a:rPr>
              <a:t>chasse illégale </a:t>
            </a:r>
          </a:p>
          <a:p>
            <a:pPr marL="285750" indent="-285750">
              <a:buFont typeface="Wingdings" panose="05000000000000000000" pitchFamily="2" charset="2"/>
              <a:buChar char="ü"/>
            </a:pPr>
            <a:r>
              <a:rPr lang="fr-BE" sz="2400" dirty="0">
                <a:effectLst/>
                <a:latin typeface="Verdana" panose="020B0604030504040204" pitchFamily="34" charset="0"/>
                <a:ea typeface="Times New Roman" panose="02020603050405020304" pitchFamily="18" charset="0"/>
                <a:cs typeface="Times New Roman" panose="02020603050405020304" pitchFamily="18" charset="0"/>
              </a:rPr>
              <a:t>pollution </a:t>
            </a:r>
          </a:p>
          <a:p>
            <a:pPr marL="285750" indent="-285750">
              <a:buFont typeface="Wingdings" panose="05000000000000000000" pitchFamily="2" charset="2"/>
              <a:buChar char="ü"/>
            </a:pPr>
            <a:r>
              <a:rPr lang="fr-BE" sz="2400" dirty="0">
                <a:latin typeface="Verdana" panose="020B0604030504040204" pitchFamily="34" charset="0"/>
                <a:cs typeface="Times New Roman" panose="02020603050405020304" pitchFamily="18" charset="0"/>
              </a:rPr>
              <a:t>braconnage</a:t>
            </a:r>
          </a:p>
          <a:p>
            <a:pPr marL="285750" indent="-285750">
              <a:buFont typeface="Wingdings" panose="05000000000000000000" pitchFamily="2" charset="2"/>
              <a:buChar char="ü"/>
            </a:pPr>
            <a:r>
              <a:rPr lang="fr-BE" sz="2400" dirty="0" smtClean="0">
                <a:latin typeface="Verdana" panose="020B0604030504040204" pitchFamily="34" charset="0"/>
                <a:cs typeface="Times New Roman" panose="02020603050405020304" pitchFamily="18" charset="0"/>
              </a:rPr>
              <a:t>empoisonnement  </a:t>
            </a:r>
            <a:endParaRPr lang="fr-FR" sz="2400" dirty="0"/>
          </a:p>
        </p:txBody>
      </p:sp>
    </p:spTree>
    <p:extLst>
      <p:ext uri="{BB962C8B-B14F-4D97-AF65-F5344CB8AC3E}">
        <p14:creationId xmlns:p14="http://schemas.microsoft.com/office/powerpoint/2010/main" val="22443510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xmlns="" id="{4D42E018-F8F7-4DF5-AE2F-93670B465580}"/>
              </a:ext>
            </a:extLst>
          </p:cNvPr>
          <p:cNvSpPr txBox="1"/>
          <p:nvPr/>
        </p:nvSpPr>
        <p:spPr>
          <a:xfrm>
            <a:off x="846667" y="452381"/>
            <a:ext cx="10099040" cy="1323439"/>
          </a:xfrm>
          <a:prstGeom prst="rect">
            <a:avLst/>
          </a:prstGeom>
          <a:noFill/>
        </p:spPr>
        <p:txBody>
          <a:bodyPr wrap="square">
            <a:spAutoFit/>
          </a:bodyPr>
          <a:lstStyle/>
          <a:p>
            <a:pPr algn="ctr"/>
            <a:r>
              <a:rPr lang="fr-FR" sz="3600" dirty="0"/>
              <a:t>N’oublions pas ce que le mot extinction signifie :      </a:t>
            </a:r>
            <a:r>
              <a:rPr lang="fr-FR" sz="4400" b="1" dirty="0"/>
              <a:t>DISPARAÎTRE POUR TOUJOURS</a:t>
            </a:r>
            <a:endParaRPr lang="es-ES" sz="4400" b="1" dirty="0"/>
          </a:p>
        </p:txBody>
      </p:sp>
      <p:pic>
        <p:nvPicPr>
          <p:cNvPr id="3074" name="Picture 2" descr="Oiseau De Condor Stock Illustrations, Vecteurs, &amp;amp; Clipart – (746 Stock  Illustrations)">
            <a:extLst>
              <a:ext uri="{FF2B5EF4-FFF2-40B4-BE49-F238E27FC236}">
                <a16:creationId xmlns:a16="http://schemas.microsoft.com/office/drawing/2014/main" xmlns="" id="{00E3C2DB-2E36-4310-B341-50AE40EC4C2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1860" y="2020293"/>
            <a:ext cx="4112083" cy="3330918"/>
          </a:xfrm>
          <a:prstGeom prst="rect">
            <a:avLst/>
          </a:prstGeom>
          <a:noFill/>
          <a:extLst>
            <a:ext uri="{909E8E84-426E-40DD-AFC4-6F175D3DCCD1}">
              <a14:hiddenFill xmlns:a14="http://schemas.microsoft.com/office/drawing/2010/main">
                <a:solidFill>
                  <a:srgbClr val="FFFFFF"/>
                </a:solidFill>
              </a14:hiddenFill>
            </a:ext>
          </a:extLst>
        </p:spPr>
      </p:pic>
      <p:sp>
        <p:nvSpPr>
          <p:cNvPr id="4" name="ZoneTexte 3">
            <a:extLst>
              <a:ext uri="{FF2B5EF4-FFF2-40B4-BE49-F238E27FC236}">
                <a16:creationId xmlns:a16="http://schemas.microsoft.com/office/drawing/2014/main" xmlns="" id="{62DF4410-7E23-4E50-AF81-8811BE838EBF}"/>
              </a:ext>
            </a:extLst>
          </p:cNvPr>
          <p:cNvSpPr txBox="1"/>
          <p:nvPr/>
        </p:nvSpPr>
        <p:spPr>
          <a:xfrm>
            <a:off x="1837189" y="5687735"/>
            <a:ext cx="8858774" cy="707886"/>
          </a:xfrm>
          <a:prstGeom prst="rect">
            <a:avLst/>
          </a:prstGeom>
          <a:noFill/>
        </p:spPr>
        <p:txBody>
          <a:bodyPr wrap="square" rtlCol="0">
            <a:spAutoFit/>
          </a:bodyPr>
          <a:lstStyle/>
          <a:p>
            <a:pPr algn="ctr"/>
            <a:r>
              <a:rPr lang="fr-BE" sz="4000" dirty="0">
                <a:solidFill>
                  <a:srgbClr val="FF0000"/>
                </a:solidFill>
              </a:rPr>
              <a:t>Il est encore temps d’agir ! </a:t>
            </a:r>
          </a:p>
        </p:txBody>
      </p:sp>
      <p:pic>
        <p:nvPicPr>
          <p:cNvPr id="2" name="Image 1">
            <a:extLst>
              <a:ext uri="{FF2B5EF4-FFF2-40B4-BE49-F238E27FC236}">
                <a16:creationId xmlns:a16="http://schemas.microsoft.com/office/drawing/2014/main" xmlns="" id="{A14893ED-008C-CD7F-F860-05511FF8C734}"/>
              </a:ext>
            </a:extLst>
          </p:cNvPr>
          <p:cNvPicPr>
            <a:picLocks noChangeAspect="1"/>
          </p:cNvPicPr>
          <p:nvPr/>
        </p:nvPicPr>
        <p:blipFill>
          <a:blip r:embed="rId3"/>
          <a:stretch>
            <a:fillRect/>
          </a:stretch>
        </p:blipFill>
        <p:spPr>
          <a:xfrm>
            <a:off x="4818744" y="1879599"/>
            <a:ext cx="7024914" cy="3098801"/>
          </a:xfrm>
          <a:prstGeom prst="rect">
            <a:avLst/>
          </a:prstGeom>
        </p:spPr>
      </p:pic>
    </p:spTree>
    <p:extLst>
      <p:ext uri="{BB962C8B-B14F-4D97-AF65-F5344CB8AC3E}">
        <p14:creationId xmlns:p14="http://schemas.microsoft.com/office/powerpoint/2010/main" val="1500607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8" name="Picture 4" descr="Résultat de recherche d'images pour &quot;merci pour votre attention&quot;">
            <a:hlinkClick r:id="rId2"/>
          </p:cNvPr>
          <p:cNvPicPr>
            <a:picLocks noChangeAspect="1" noChangeArrowheads="1"/>
          </p:cNvPicPr>
          <p:nvPr/>
        </p:nvPicPr>
        <p:blipFill>
          <a:blip r:embed="rId3"/>
          <a:srcRect/>
          <a:stretch>
            <a:fillRect/>
          </a:stretch>
        </p:blipFill>
        <p:spPr bwMode="auto">
          <a:xfrm>
            <a:off x="1089764" y="511196"/>
            <a:ext cx="9420594" cy="6250539"/>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628"/>
                                        </p:tgtEl>
                                        <p:attrNameLst>
                                          <p:attrName>style.visibility</p:attrName>
                                        </p:attrNameLst>
                                      </p:cBhvr>
                                      <p:to>
                                        <p:strVal val="visible"/>
                                      </p:to>
                                    </p:set>
                                    <p:animEffect transition="in" filter="blinds(horizontal)">
                                      <p:cBhvr>
                                        <p:cTn id="7" dur="500"/>
                                        <p:tgtEl>
                                          <p:spTgt spid="266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xmlns="" id="{7B61D6A0-6856-4E27-A9E8-8031632E2C97}"/>
              </a:ext>
            </a:extLst>
          </p:cNvPr>
          <p:cNvSpPr txBox="1"/>
          <p:nvPr/>
        </p:nvSpPr>
        <p:spPr>
          <a:xfrm>
            <a:off x="2044433" y="1752681"/>
            <a:ext cx="9287353" cy="769441"/>
          </a:xfrm>
          <a:prstGeom prst="rect">
            <a:avLst/>
          </a:prstGeom>
          <a:noFill/>
        </p:spPr>
        <p:txBody>
          <a:bodyPr wrap="square">
            <a:spAutoFit/>
          </a:bodyPr>
          <a:lstStyle/>
          <a:p>
            <a:r>
              <a:rPr lang="es-ES" sz="4400" dirty="0"/>
              <a:t>Porte-</a:t>
            </a:r>
            <a:r>
              <a:rPr lang="es-ES" sz="4400" dirty="0" err="1"/>
              <a:t>parole</a:t>
            </a:r>
            <a:r>
              <a:rPr lang="es-ES" sz="4400" dirty="0"/>
              <a:t>          </a:t>
            </a:r>
            <a:r>
              <a:rPr lang="es-ES" sz="4400" dirty="0" err="1"/>
              <a:t>Biodiversité</a:t>
            </a:r>
            <a:r>
              <a:rPr lang="es-ES" sz="4400" dirty="0"/>
              <a:t>             </a:t>
            </a:r>
            <a:r>
              <a:rPr lang="es-ES" sz="4400" b="1" dirty="0">
                <a:solidFill>
                  <a:srgbClr val="FF0000"/>
                </a:solidFill>
              </a:rPr>
              <a:t> ? </a:t>
            </a:r>
          </a:p>
        </p:txBody>
      </p:sp>
      <p:sp>
        <p:nvSpPr>
          <p:cNvPr id="8" name="Signe Plus 7">
            <a:extLst>
              <a:ext uri="{FF2B5EF4-FFF2-40B4-BE49-F238E27FC236}">
                <a16:creationId xmlns:a16="http://schemas.microsoft.com/office/drawing/2014/main" xmlns="" id="{2B90803A-4802-43E9-9B2E-DCB0ACD6041D}"/>
              </a:ext>
            </a:extLst>
          </p:cNvPr>
          <p:cNvSpPr/>
          <p:nvPr/>
        </p:nvSpPr>
        <p:spPr>
          <a:xfrm>
            <a:off x="5292854" y="1895166"/>
            <a:ext cx="395079" cy="484470"/>
          </a:xfrm>
          <a:prstGeom prst="mathPlus">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 name="Est égal à 5">
            <a:extLst>
              <a:ext uri="{FF2B5EF4-FFF2-40B4-BE49-F238E27FC236}">
                <a16:creationId xmlns:a16="http://schemas.microsoft.com/office/drawing/2014/main" xmlns="" id="{828C6B19-7F8A-49AA-9F64-2AF9C348EEB0}"/>
              </a:ext>
            </a:extLst>
          </p:cNvPr>
          <p:cNvSpPr/>
          <p:nvPr/>
        </p:nvSpPr>
        <p:spPr>
          <a:xfrm>
            <a:off x="9316114" y="1936040"/>
            <a:ext cx="659288" cy="484469"/>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tx1"/>
              </a:solidFill>
            </a:endParaRPr>
          </a:p>
        </p:txBody>
      </p:sp>
    </p:spTree>
    <p:extLst>
      <p:ext uri="{BB962C8B-B14F-4D97-AF65-F5344CB8AC3E}">
        <p14:creationId xmlns:p14="http://schemas.microsoft.com/office/powerpoint/2010/main" val="9303355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875C9BE4-A205-6098-0253-9BFD70316E56}"/>
            </a:ext>
          </a:extLst>
        </p:cNvPr>
        <p:cNvGrpSpPr/>
        <p:nvPr/>
      </p:nvGrpSpPr>
      <p:grpSpPr>
        <a:xfrm>
          <a:off x="0" y="0"/>
          <a:ext cx="0" cy="0"/>
          <a:chOff x="0" y="0"/>
          <a:chExt cx="0" cy="0"/>
        </a:xfrm>
      </p:grpSpPr>
      <p:pic>
        <p:nvPicPr>
          <p:cNvPr id="27650" name="Picture 2" descr="Résultat de recherche d'images pour &quot;smiley ^penser&quot;">
            <a:hlinkClick r:id="rId2"/>
            <a:extLst>
              <a:ext uri="{FF2B5EF4-FFF2-40B4-BE49-F238E27FC236}">
                <a16:creationId xmlns:a16="http://schemas.microsoft.com/office/drawing/2014/main" xmlns="" id="{B4E8607B-3C32-0C72-62B4-8A2DA4179487}"/>
              </a:ext>
            </a:extLst>
          </p:cNvPr>
          <p:cNvPicPr>
            <a:picLocks noChangeAspect="1" noChangeArrowheads="1"/>
          </p:cNvPicPr>
          <p:nvPr/>
        </p:nvPicPr>
        <p:blipFill>
          <a:blip r:embed="rId3"/>
          <a:srcRect/>
          <a:stretch>
            <a:fillRect/>
          </a:stretch>
        </p:blipFill>
        <p:spPr bwMode="auto">
          <a:xfrm>
            <a:off x="4381488" y="1928803"/>
            <a:ext cx="3929090" cy="3820644"/>
          </a:xfrm>
          <a:prstGeom prst="rect">
            <a:avLst/>
          </a:prstGeom>
          <a:noFill/>
        </p:spPr>
      </p:pic>
      <p:sp>
        <p:nvSpPr>
          <p:cNvPr id="2" name="Cloud Callout 5">
            <a:extLst>
              <a:ext uri="{FF2B5EF4-FFF2-40B4-BE49-F238E27FC236}">
                <a16:creationId xmlns:a16="http://schemas.microsoft.com/office/drawing/2014/main" xmlns="" id="{D67F31BA-C7D9-8E80-7643-7AD8EC49D642}"/>
              </a:ext>
            </a:extLst>
          </p:cNvPr>
          <p:cNvSpPr/>
          <p:nvPr/>
        </p:nvSpPr>
        <p:spPr>
          <a:xfrm>
            <a:off x="623051" y="162560"/>
            <a:ext cx="4250362" cy="2099733"/>
          </a:xfrm>
          <a:prstGeom prst="cloudCallout">
            <a:avLst>
              <a:gd name="adj1" fmla="val 53113"/>
              <a:gd name="adj2" fmla="val 78672"/>
            </a:avLst>
          </a:prstGeom>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2400" dirty="0">
                <a:solidFill>
                  <a:prstClr val="black"/>
                </a:solidFill>
                <a:latin typeface="Book Antiqua" pitchFamily="18" charset="0"/>
              </a:rPr>
              <a:t>Quand je pense à animal en danger  je pense à/ aux …..</a:t>
            </a:r>
            <a:r>
              <a:rPr kumimoji="0" lang="fr-FR" sz="2400" b="0" i="0" u="none" strike="noStrike" kern="1200" cap="none" spc="0" normalizeH="0" baseline="0" noProof="0" dirty="0">
                <a:ln>
                  <a:noFill/>
                </a:ln>
                <a:solidFill>
                  <a:prstClr val="black"/>
                </a:solidFill>
                <a:effectLst/>
                <a:uLnTx/>
                <a:uFillTx/>
                <a:latin typeface="Book Antiqua" pitchFamily="18" charset="0"/>
              </a:rPr>
              <a:t> </a:t>
            </a:r>
          </a:p>
        </p:txBody>
      </p:sp>
    </p:spTree>
    <p:extLst>
      <p:ext uri="{BB962C8B-B14F-4D97-AF65-F5344CB8AC3E}">
        <p14:creationId xmlns:p14="http://schemas.microsoft.com/office/powerpoint/2010/main" val="1744021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blinds(horizontal)">
                                      <p:cBhvr>
                                        <p:cTn id="7" dur="500"/>
                                        <p:tgtEl>
                                          <p:spTgt spid="2765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3" name="Rectangle 1032">
            <a:extLst>
              <a:ext uri="{FF2B5EF4-FFF2-40B4-BE49-F238E27FC236}">
                <a16:creationId xmlns:a16="http://schemas.microsoft.com/office/drawing/2014/main" xmlns="" id="{6C2997EE-0889-44C3-AC0D-18F26AC9AAAB}"/>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Panda géant — Wikipédia">
            <a:extLst>
              <a:ext uri="{FF2B5EF4-FFF2-40B4-BE49-F238E27FC236}">
                <a16:creationId xmlns:a16="http://schemas.microsoft.com/office/drawing/2014/main" xmlns="" id="{FC2B6097-ECCC-6826-4CF1-E5C206857C3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8094" r="-3" b="14493"/>
          <a:stretch/>
        </p:blipFill>
        <p:spPr bwMode="auto">
          <a:xfrm>
            <a:off x="5622233" y="10"/>
            <a:ext cx="6569769" cy="3750724"/>
          </a:xfrm>
          <a:custGeom>
            <a:avLst/>
            <a:gdLst/>
            <a:ahLst/>
            <a:cxnLst/>
            <a:rect l="l" t="t" r="r" b="b"/>
            <a:pathLst>
              <a:path w="6569769" h="3750734">
                <a:moveTo>
                  <a:pt x="1738471" y="0"/>
                </a:moveTo>
                <a:lnTo>
                  <a:pt x="6569769" y="0"/>
                </a:lnTo>
                <a:lnTo>
                  <a:pt x="6569769" y="3750734"/>
                </a:lnTo>
                <a:lnTo>
                  <a:pt x="0" y="3750734"/>
                </a:lnTo>
                <a:close/>
              </a:path>
            </a:pathLst>
          </a:custGeom>
          <a:noFill/>
          <a:extLst>
            <a:ext uri="{909E8E84-426E-40DD-AFC4-6F175D3DCCD1}">
              <a14:hiddenFill xmlns:a14="http://schemas.microsoft.com/office/drawing/2010/main">
                <a:solidFill>
                  <a:srgbClr val="FFFFFF"/>
                </a:solidFill>
              </a14:hiddenFill>
            </a:ext>
          </a:extLst>
        </p:spPr>
      </p:pic>
      <p:pic>
        <p:nvPicPr>
          <p:cNvPr id="1028" name="Picture 4" descr="La deuxième colonie de manchots empereurs au monde a perdu tous ses petits  | National Geographic">
            <a:extLst>
              <a:ext uri="{FF2B5EF4-FFF2-40B4-BE49-F238E27FC236}">
                <a16:creationId xmlns:a16="http://schemas.microsoft.com/office/drawing/2014/main" xmlns="" id="{5FD2255C-56AF-F5B4-4236-9F0598AB885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2350" b="21730"/>
          <a:stretch/>
        </p:blipFill>
        <p:spPr bwMode="auto">
          <a:xfrm>
            <a:off x="4182011" y="3887894"/>
            <a:ext cx="8009991" cy="2970106"/>
          </a:xfrm>
          <a:custGeom>
            <a:avLst/>
            <a:gdLst/>
            <a:ahLst/>
            <a:cxnLst/>
            <a:rect l="l" t="t" r="r" b="b"/>
            <a:pathLst>
              <a:path w="8009991" h="2970106">
                <a:moveTo>
                  <a:pt x="1376648" y="0"/>
                </a:moveTo>
                <a:lnTo>
                  <a:pt x="8009991" y="0"/>
                </a:lnTo>
                <a:lnTo>
                  <a:pt x="8009991" y="2970106"/>
                </a:lnTo>
                <a:lnTo>
                  <a:pt x="0" y="2970106"/>
                </a:lnTo>
                <a:close/>
              </a:path>
            </a:pathLst>
          </a:custGeom>
          <a:noFill/>
          <a:extLst>
            <a:ext uri="{909E8E84-426E-40DD-AFC4-6F175D3DCCD1}">
              <a14:hiddenFill xmlns:a14="http://schemas.microsoft.com/office/drawing/2010/main">
                <a:solidFill>
                  <a:srgbClr val="FFFFFF"/>
                </a:solidFill>
              </a14:hiddenFill>
            </a:ext>
          </a:extLst>
        </p:spPr>
      </p:pic>
      <p:pic>
        <p:nvPicPr>
          <p:cNvPr id="2" name="Image 1">
            <a:extLst>
              <a:ext uri="{FF2B5EF4-FFF2-40B4-BE49-F238E27FC236}">
                <a16:creationId xmlns:a16="http://schemas.microsoft.com/office/drawing/2014/main" xmlns="" id="{5E7D1B50-B2D9-DE89-D934-96ADF0ECF96B}"/>
              </a:ext>
            </a:extLst>
          </p:cNvPr>
          <p:cNvPicPr>
            <a:picLocks noChangeAspect="1"/>
          </p:cNvPicPr>
          <p:nvPr/>
        </p:nvPicPr>
        <p:blipFill rotWithShape="1">
          <a:blip r:embed="rId4"/>
          <a:srcRect l="23913" r="3057" b="-1"/>
          <a:stretch/>
        </p:blipFill>
        <p:spPr>
          <a:xfrm>
            <a:off x="20" y="10"/>
            <a:ext cx="7503091" cy="6857990"/>
          </a:xfrm>
          <a:custGeom>
            <a:avLst/>
            <a:gdLst/>
            <a:ahLst/>
            <a:cxnLst/>
            <a:rect l="l" t="t" r="r" b="b"/>
            <a:pathLst>
              <a:path w="7503111" h="6858000">
                <a:moveTo>
                  <a:pt x="0" y="0"/>
                </a:moveTo>
                <a:lnTo>
                  <a:pt x="677334" y="0"/>
                </a:lnTo>
                <a:lnTo>
                  <a:pt x="1168036" y="0"/>
                </a:lnTo>
                <a:lnTo>
                  <a:pt x="1205499" y="0"/>
                </a:lnTo>
                <a:lnTo>
                  <a:pt x="1647632" y="0"/>
                </a:lnTo>
                <a:lnTo>
                  <a:pt x="7215401" y="0"/>
                </a:lnTo>
                <a:lnTo>
                  <a:pt x="4041567" y="6852993"/>
                </a:lnTo>
                <a:lnTo>
                  <a:pt x="7503111" y="6852993"/>
                </a:lnTo>
                <a:lnTo>
                  <a:pt x="7503111" y="6852994"/>
                </a:lnTo>
                <a:lnTo>
                  <a:pt x="1647632" y="6852994"/>
                </a:lnTo>
                <a:lnTo>
                  <a:pt x="1647632" y="6858000"/>
                </a:lnTo>
                <a:lnTo>
                  <a:pt x="0" y="6858000"/>
                </a:lnTo>
                <a:close/>
              </a:path>
            </a:pathLst>
          </a:custGeom>
        </p:spPr>
      </p:pic>
    </p:spTree>
    <p:extLst>
      <p:ext uri="{BB962C8B-B14F-4D97-AF65-F5344CB8AC3E}">
        <p14:creationId xmlns:p14="http://schemas.microsoft.com/office/powerpoint/2010/main" val="5199032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Résultat de recherche d'images pour &quot;carte perou lima&quot;">
            <a:hlinkClick r:id="rId2"/>
          </p:cNvPr>
          <p:cNvPicPr>
            <a:picLocks noChangeAspect="1" noChangeArrowheads="1"/>
          </p:cNvPicPr>
          <p:nvPr/>
        </p:nvPicPr>
        <p:blipFill>
          <a:blip r:embed="rId3"/>
          <a:srcRect/>
          <a:stretch>
            <a:fillRect/>
          </a:stretch>
        </p:blipFill>
        <p:spPr bwMode="auto">
          <a:xfrm>
            <a:off x="6096000" y="3214686"/>
            <a:ext cx="4551124" cy="3643314"/>
          </a:xfrm>
          <a:prstGeom prst="rect">
            <a:avLst/>
          </a:prstGeom>
          <a:noFill/>
        </p:spPr>
      </p:pic>
      <p:pic>
        <p:nvPicPr>
          <p:cNvPr id="20484" name="Picture 4" descr="Résultat de recherche d'images pour &quot;mapa del mundo peru&quot;">
            <a:hlinkClick r:id="rId4"/>
          </p:cNvPr>
          <p:cNvPicPr>
            <a:picLocks noChangeAspect="1" noChangeArrowheads="1"/>
          </p:cNvPicPr>
          <p:nvPr/>
        </p:nvPicPr>
        <p:blipFill>
          <a:blip r:embed="rId5"/>
          <a:srcRect/>
          <a:stretch>
            <a:fillRect/>
          </a:stretch>
        </p:blipFill>
        <p:spPr bwMode="auto">
          <a:xfrm>
            <a:off x="6095999" y="285729"/>
            <a:ext cx="5447251" cy="2857520"/>
          </a:xfrm>
          <a:prstGeom prst="rect">
            <a:avLst/>
          </a:prstGeom>
          <a:noFill/>
        </p:spPr>
      </p:pic>
      <p:pic>
        <p:nvPicPr>
          <p:cNvPr id="20486" name="Picture 6" descr="Image associée">
            <a:hlinkClick r:id="rId6"/>
          </p:cNvPr>
          <p:cNvPicPr>
            <a:picLocks noChangeAspect="1" noChangeArrowheads="1"/>
          </p:cNvPicPr>
          <p:nvPr/>
        </p:nvPicPr>
        <p:blipFill>
          <a:blip r:embed="rId7" cstate="print"/>
          <a:srcRect/>
          <a:stretch>
            <a:fillRect/>
          </a:stretch>
        </p:blipFill>
        <p:spPr bwMode="auto">
          <a:xfrm>
            <a:off x="2087671" y="1"/>
            <a:ext cx="3643306" cy="3357562"/>
          </a:xfrm>
          <a:prstGeom prst="rect">
            <a:avLst/>
          </a:prstGeom>
          <a:noFill/>
        </p:spPr>
      </p:pic>
      <p:sp>
        <p:nvSpPr>
          <p:cNvPr id="10" name="TextBox 9"/>
          <p:cNvSpPr txBox="1"/>
          <p:nvPr/>
        </p:nvSpPr>
        <p:spPr>
          <a:xfrm>
            <a:off x="638829" y="167781"/>
            <a:ext cx="2279736"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PE" sz="3600" b="0" i="0" u="none" strike="noStrike" kern="1200" cap="none" spc="0" normalizeH="0" baseline="0" noProof="0" dirty="0" err="1">
                <a:ln>
                  <a:noFill/>
                </a:ln>
                <a:solidFill>
                  <a:prstClr val="black"/>
                </a:solidFill>
                <a:effectLst/>
                <a:uLnTx/>
                <a:uFillTx/>
                <a:latin typeface="Calibri"/>
                <a:ea typeface="+mn-ea"/>
                <a:cs typeface="+mn-cs"/>
              </a:rPr>
              <a:t>Où</a:t>
            </a:r>
            <a:r>
              <a:rPr kumimoji="0" lang="es-PE" sz="3600" b="0" i="0" u="none" strike="noStrike" kern="1200" cap="none" spc="0" normalizeH="0" baseline="0" noProof="0" dirty="0">
                <a:ln>
                  <a:noFill/>
                </a:ln>
                <a:solidFill>
                  <a:prstClr val="black"/>
                </a:solidFill>
                <a:effectLst/>
                <a:uLnTx/>
                <a:uFillTx/>
                <a:latin typeface="Calibri"/>
                <a:ea typeface="+mn-ea"/>
                <a:cs typeface="+mn-cs"/>
              </a:rPr>
              <a:t> se </a:t>
            </a:r>
            <a:r>
              <a:rPr kumimoji="0" lang="es-PE" sz="3600" b="0" i="0" u="none" strike="noStrike" kern="1200" cap="none" spc="0" normalizeH="0" baseline="0" noProof="0" dirty="0" err="1">
                <a:ln>
                  <a:noFill/>
                </a:ln>
                <a:solidFill>
                  <a:prstClr val="black"/>
                </a:solidFill>
                <a:effectLst/>
                <a:uLnTx/>
                <a:uFillTx/>
                <a:latin typeface="Calibri"/>
                <a:ea typeface="+mn-ea"/>
                <a:cs typeface="+mn-cs"/>
              </a:rPr>
              <a:t>situe</a:t>
            </a:r>
            <a:r>
              <a:rPr kumimoji="0" lang="es-PE" sz="3600" b="0" i="0" u="none" strike="noStrike" kern="1200" cap="none" spc="0" normalizeH="0" baseline="0" noProof="0" dirty="0">
                <a:ln>
                  <a:noFill/>
                </a:ln>
                <a:solidFill>
                  <a:prstClr val="black"/>
                </a:solidFill>
                <a:effectLst/>
                <a:uLnTx/>
                <a:uFillTx/>
                <a:latin typeface="Calibri"/>
                <a:ea typeface="+mn-ea"/>
                <a:cs typeface="+mn-cs"/>
              </a:rPr>
              <a:t> le </a:t>
            </a:r>
            <a:r>
              <a:rPr kumimoji="0" lang="es-PE" sz="3600" b="0" i="0" u="none" strike="noStrike" kern="1200" cap="none" spc="0" normalizeH="0" baseline="0" noProof="0" dirty="0" err="1">
                <a:ln>
                  <a:noFill/>
                </a:ln>
                <a:solidFill>
                  <a:prstClr val="black"/>
                </a:solidFill>
                <a:effectLst/>
                <a:uLnTx/>
                <a:uFillTx/>
                <a:latin typeface="Calibri"/>
                <a:ea typeface="+mn-ea"/>
                <a:cs typeface="+mn-cs"/>
              </a:rPr>
              <a:t>Pérou</a:t>
            </a:r>
            <a:r>
              <a:rPr kumimoji="0" lang="es-PE" sz="3600" b="0" i="0" u="none" strike="noStrike" kern="1200" cap="none" spc="0" normalizeH="0" baseline="0" noProof="0" dirty="0">
                <a:ln>
                  <a:noFill/>
                </a:ln>
                <a:solidFill>
                  <a:prstClr val="black"/>
                </a:solidFill>
                <a:effectLst/>
                <a:uLnTx/>
                <a:uFillTx/>
                <a:latin typeface="Calibri"/>
                <a:ea typeface="+mn-ea"/>
                <a:cs typeface="+mn-cs"/>
              </a:rPr>
              <a:t> ? </a:t>
            </a:r>
          </a:p>
        </p:txBody>
      </p:sp>
      <p:pic>
        <p:nvPicPr>
          <p:cNvPr id="20488" name="Picture 8" descr="Résultat de recherche d'images pour &quot;peru en america latina&quot;">
            <a:hlinkClick r:id="rId8"/>
          </p:cNvPr>
          <p:cNvPicPr>
            <a:picLocks noChangeAspect="1" noChangeArrowheads="1"/>
          </p:cNvPicPr>
          <p:nvPr/>
        </p:nvPicPr>
        <p:blipFill>
          <a:blip r:embed="rId9"/>
          <a:srcRect/>
          <a:stretch>
            <a:fillRect/>
          </a:stretch>
        </p:blipFill>
        <p:spPr bwMode="auto">
          <a:xfrm>
            <a:off x="2378127" y="3214686"/>
            <a:ext cx="3258586" cy="3643315"/>
          </a:xfrm>
          <a:prstGeom prst="rect">
            <a:avLst/>
          </a:prstGeom>
          <a:noFill/>
        </p:spPr>
      </p:pic>
    </p:spTree>
    <p:extLst>
      <p:ext uri="{BB962C8B-B14F-4D97-AF65-F5344CB8AC3E}">
        <p14:creationId xmlns:p14="http://schemas.microsoft.com/office/powerpoint/2010/main" val="165246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486"/>
                                        </p:tgtEl>
                                        <p:attrNameLst>
                                          <p:attrName>style.visibility</p:attrName>
                                        </p:attrNameLst>
                                      </p:cBhvr>
                                      <p:to>
                                        <p:strVal val="visible"/>
                                      </p:to>
                                    </p:set>
                                    <p:animEffect transition="in" filter="blinds(horizontal)">
                                      <p:cBhvr>
                                        <p:cTn id="12" dur="500"/>
                                        <p:tgtEl>
                                          <p:spTgt spid="2048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0484"/>
                                        </p:tgtEl>
                                        <p:attrNameLst>
                                          <p:attrName>style.visibility</p:attrName>
                                        </p:attrNameLst>
                                      </p:cBhvr>
                                      <p:to>
                                        <p:strVal val="visible"/>
                                      </p:to>
                                    </p:set>
                                    <p:animEffect transition="in" filter="blinds(horizontal)">
                                      <p:cBhvr>
                                        <p:cTn id="17" dur="500"/>
                                        <p:tgtEl>
                                          <p:spTgt spid="2048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0488"/>
                                        </p:tgtEl>
                                        <p:attrNameLst>
                                          <p:attrName>style.visibility</p:attrName>
                                        </p:attrNameLst>
                                      </p:cBhvr>
                                      <p:to>
                                        <p:strVal val="visible"/>
                                      </p:to>
                                    </p:set>
                                    <p:animEffect transition="in" filter="blinds(horizontal)">
                                      <p:cBhvr>
                                        <p:cTn id="22" dur="500"/>
                                        <p:tgtEl>
                                          <p:spTgt spid="2048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0482"/>
                                        </p:tgtEl>
                                        <p:attrNameLst>
                                          <p:attrName>style.visibility</p:attrName>
                                        </p:attrNameLst>
                                      </p:cBhvr>
                                      <p:to>
                                        <p:strVal val="visible"/>
                                      </p:to>
                                    </p:set>
                                    <p:animEffect transition="in" filter="blinds(horizontal)">
                                      <p:cBhvr>
                                        <p:cTn id="27" dur="500"/>
                                        <p:tgtEl>
                                          <p:spTgt spid="20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Résultat de recherche d'images pour &quot;mapa del peru&quot;">
            <a:hlinkClick r:id="rId2"/>
          </p:cNvPr>
          <p:cNvPicPr>
            <a:picLocks noChangeAspect="1" noChangeArrowheads="1"/>
          </p:cNvPicPr>
          <p:nvPr/>
        </p:nvPicPr>
        <p:blipFill>
          <a:blip r:embed="rId3"/>
          <a:srcRect/>
          <a:stretch>
            <a:fillRect/>
          </a:stretch>
        </p:blipFill>
        <p:spPr bwMode="auto">
          <a:xfrm>
            <a:off x="1881158" y="285728"/>
            <a:ext cx="3214710" cy="2643206"/>
          </a:xfrm>
          <a:prstGeom prst="rect">
            <a:avLst/>
          </a:prstGeom>
          <a:noFill/>
        </p:spPr>
      </p:pic>
      <p:pic>
        <p:nvPicPr>
          <p:cNvPr id="14340" name="Picture 4" descr="Image associée">
            <a:hlinkClick r:id="rId4"/>
          </p:cNvPr>
          <p:cNvPicPr>
            <a:picLocks noChangeAspect="1" noChangeArrowheads="1"/>
          </p:cNvPicPr>
          <p:nvPr/>
        </p:nvPicPr>
        <p:blipFill>
          <a:blip r:embed="rId5"/>
          <a:srcRect/>
          <a:stretch>
            <a:fillRect/>
          </a:stretch>
        </p:blipFill>
        <p:spPr bwMode="auto">
          <a:xfrm>
            <a:off x="6024562" y="428604"/>
            <a:ext cx="3429024" cy="2500330"/>
          </a:xfrm>
          <a:prstGeom prst="rect">
            <a:avLst/>
          </a:prstGeom>
          <a:noFill/>
        </p:spPr>
      </p:pic>
      <p:pic>
        <p:nvPicPr>
          <p:cNvPr id="8" name="Picture 4" descr="Image associée">
            <a:hlinkClick r:id="rId4"/>
          </p:cNvPr>
          <p:cNvPicPr>
            <a:picLocks noChangeAspect="1" noChangeArrowheads="1"/>
          </p:cNvPicPr>
          <p:nvPr/>
        </p:nvPicPr>
        <p:blipFill>
          <a:blip r:embed="rId6" cstate="print"/>
          <a:srcRect/>
          <a:stretch>
            <a:fillRect/>
          </a:stretch>
        </p:blipFill>
        <p:spPr bwMode="auto">
          <a:xfrm>
            <a:off x="1809720" y="3500438"/>
            <a:ext cx="1567554" cy="1143008"/>
          </a:xfrm>
          <a:prstGeom prst="rect">
            <a:avLst/>
          </a:prstGeom>
          <a:noFill/>
        </p:spPr>
      </p:pic>
      <p:pic>
        <p:nvPicPr>
          <p:cNvPr id="9" name="Picture 4" descr="Image associée">
            <a:hlinkClick r:id="rId4"/>
          </p:cNvPr>
          <p:cNvPicPr>
            <a:picLocks noChangeAspect="1" noChangeArrowheads="1"/>
          </p:cNvPicPr>
          <p:nvPr/>
        </p:nvPicPr>
        <p:blipFill>
          <a:blip r:embed="rId7" cstate="print"/>
          <a:srcRect/>
          <a:stretch>
            <a:fillRect/>
          </a:stretch>
        </p:blipFill>
        <p:spPr bwMode="auto">
          <a:xfrm>
            <a:off x="3452794" y="3571876"/>
            <a:ext cx="1371610" cy="1000132"/>
          </a:xfrm>
          <a:prstGeom prst="rect">
            <a:avLst/>
          </a:prstGeom>
          <a:noFill/>
        </p:spPr>
      </p:pic>
      <p:pic>
        <p:nvPicPr>
          <p:cNvPr id="10" name="Picture 4" descr="Image associée">
            <a:hlinkClick r:id="rId4"/>
          </p:cNvPr>
          <p:cNvPicPr>
            <a:picLocks noChangeAspect="1" noChangeArrowheads="1"/>
          </p:cNvPicPr>
          <p:nvPr/>
        </p:nvPicPr>
        <p:blipFill>
          <a:blip r:embed="rId6" cstate="print"/>
          <a:srcRect/>
          <a:stretch>
            <a:fillRect/>
          </a:stretch>
        </p:blipFill>
        <p:spPr bwMode="auto">
          <a:xfrm>
            <a:off x="5167306" y="3500438"/>
            <a:ext cx="1567554" cy="1143008"/>
          </a:xfrm>
          <a:prstGeom prst="rect">
            <a:avLst/>
          </a:prstGeom>
          <a:noFill/>
        </p:spPr>
      </p:pic>
      <p:pic>
        <p:nvPicPr>
          <p:cNvPr id="11" name="Picture 4" descr="Image associée">
            <a:hlinkClick r:id="rId4"/>
          </p:cNvPr>
          <p:cNvPicPr>
            <a:picLocks noChangeAspect="1" noChangeArrowheads="1"/>
          </p:cNvPicPr>
          <p:nvPr/>
        </p:nvPicPr>
        <p:blipFill>
          <a:blip r:embed="rId6" cstate="print"/>
          <a:srcRect/>
          <a:stretch>
            <a:fillRect/>
          </a:stretch>
        </p:blipFill>
        <p:spPr bwMode="auto">
          <a:xfrm>
            <a:off x="7096132" y="3643314"/>
            <a:ext cx="1567554" cy="1143008"/>
          </a:xfrm>
          <a:prstGeom prst="rect">
            <a:avLst/>
          </a:prstGeom>
          <a:noFill/>
        </p:spPr>
      </p:pic>
      <p:pic>
        <p:nvPicPr>
          <p:cNvPr id="12" name="Picture 4" descr="Image associée">
            <a:hlinkClick r:id="rId4"/>
          </p:cNvPr>
          <p:cNvPicPr>
            <a:picLocks noChangeAspect="1" noChangeArrowheads="1"/>
          </p:cNvPicPr>
          <p:nvPr/>
        </p:nvPicPr>
        <p:blipFill>
          <a:blip r:embed="rId6" cstate="print"/>
          <a:srcRect/>
          <a:stretch>
            <a:fillRect/>
          </a:stretch>
        </p:blipFill>
        <p:spPr bwMode="auto">
          <a:xfrm>
            <a:off x="8810644" y="3714752"/>
            <a:ext cx="1567554" cy="1143008"/>
          </a:xfrm>
          <a:prstGeom prst="rect">
            <a:avLst/>
          </a:prstGeom>
          <a:noFill/>
        </p:spPr>
      </p:pic>
      <p:pic>
        <p:nvPicPr>
          <p:cNvPr id="13" name="Picture 4" descr="Image associée">
            <a:hlinkClick r:id="rId4"/>
          </p:cNvPr>
          <p:cNvPicPr>
            <a:picLocks noChangeAspect="1" noChangeArrowheads="1"/>
          </p:cNvPicPr>
          <p:nvPr/>
        </p:nvPicPr>
        <p:blipFill>
          <a:blip r:embed="rId6" cstate="print"/>
          <a:srcRect/>
          <a:stretch>
            <a:fillRect/>
          </a:stretch>
        </p:blipFill>
        <p:spPr bwMode="auto">
          <a:xfrm>
            <a:off x="1809720" y="5000636"/>
            <a:ext cx="1567554" cy="1143008"/>
          </a:xfrm>
          <a:prstGeom prst="rect">
            <a:avLst/>
          </a:prstGeom>
          <a:noFill/>
        </p:spPr>
      </p:pic>
      <p:pic>
        <p:nvPicPr>
          <p:cNvPr id="14" name="Picture 4" descr="Image associée">
            <a:hlinkClick r:id="rId4"/>
          </p:cNvPr>
          <p:cNvPicPr>
            <a:picLocks noChangeAspect="1" noChangeArrowheads="1"/>
          </p:cNvPicPr>
          <p:nvPr/>
        </p:nvPicPr>
        <p:blipFill>
          <a:blip r:embed="rId6" cstate="print"/>
          <a:srcRect/>
          <a:stretch>
            <a:fillRect/>
          </a:stretch>
        </p:blipFill>
        <p:spPr bwMode="auto">
          <a:xfrm>
            <a:off x="3595670" y="5072074"/>
            <a:ext cx="1567554" cy="1143008"/>
          </a:xfrm>
          <a:prstGeom prst="rect">
            <a:avLst/>
          </a:prstGeom>
          <a:noFill/>
        </p:spPr>
      </p:pic>
      <p:pic>
        <p:nvPicPr>
          <p:cNvPr id="15" name="Picture 4" descr="Image associée">
            <a:hlinkClick r:id="rId4"/>
          </p:cNvPr>
          <p:cNvPicPr>
            <a:picLocks noChangeAspect="1" noChangeArrowheads="1"/>
          </p:cNvPicPr>
          <p:nvPr/>
        </p:nvPicPr>
        <p:blipFill>
          <a:blip r:embed="rId6" cstate="print"/>
          <a:srcRect/>
          <a:stretch>
            <a:fillRect/>
          </a:stretch>
        </p:blipFill>
        <p:spPr bwMode="auto">
          <a:xfrm>
            <a:off x="5524496" y="5072074"/>
            <a:ext cx="1567554" cy="1143008"/>
          </a:xfrm>
          <a:prstGeom prst="rect">
            <a:avLst/>
          </a:prstGeom>
          <a:noFill/>
        </p:spPr>
      </p:pic>
      <p:pic>
        <p:nvPicPr>
          <p:cNvPr id="16" name="Picture 4" descr="Image associée">
            <a:hlinkClick r:id="rId4"/>
          </p:cNvPr>
          <p:cNvPicPr>
            <a:picLocks noChangeAspect="1" noChangeArrowheads="1"/>
          </p:cNvPicPr>
          <p:nvPr/>
        </p:nvPicPr>
        <p:blipFill>
          <a:blip r:embed="rId6" cstate="print"/>
          <a:srcRect/>
          <a:stretch>
            <a:fillRect/>
          </a:stretch>
        </p:blipFill>
        <p:spPr bwMode="auto">
          <a:xfrm>
            <a:off x="7239008" y="5143512"/>
            <a:ext cx="1567554" cy="1143008"/>
          </a:xfrm>
          <a:prstGeom prst="rect">
            <a:avLst/>
          </a:prstGeom>
          <a:noFill/>
        </p:spPr>
      </p:pic>
      <p:pic>
        <p:nvPicPr>
          <p:cNvPr id="17" name="Picture 4" descr="Image associée">
            <a:hlinkClick r:id="rId4"/>
          </p:cNvPr>
          <p:cNvPicPr>
            <a:picLocks noChangeAspect="1" noChangeArrowheads="1"/>
          </p:cNvPicPr>
          <p:nvPr/>
        </p:nvPicPr>
        <p:blipFill>
          <a:blip r:embed="rId6" cstate="print"/>
          <a:srcRect/>
          <a:stretch>
            <a:fillRect/>
          </a:stretch>
        </p:blipFill>
        <p:spPr bwMode="auto">
          <a:xfrm>
            <a:off x="8810644" y="5286388"/>
            <a:ext cx="1567554" cy="1143008"/>
          </a:xfrm>
          <a:prstGeom prst="rect">
            <a:avLst/>
          </a:prstGeom>
          <a:noFill/>
        </p:spPr>
      </p:pic>
    </p:spTree>
    <p:extLst>
      <p:ext uri="{BB962C8B-B14F-4D97-AF65-F5344CB8AC3E}">
        <p14:creationId xmlns:p14="http://schemas.microsoft.com/office/powerpoint/2010/main" val="4023215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blinds(horizontal)">
                                      <p:cBhvr>
                                        <p:cTn id="7" dur="500"/>
                                        <p:tgtEl>
                                          <p:spTgt spid="1433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340"/>
                                        </p:tgtEl>
                                        <p:attrNameLst>
                                          <p:attrName>style.visibility</p:attrName>
                                        </p:attrNameLst>
                                      </p:cBhvr>
                                      <p:to>
                                        <p:strVal val="visible"/>
                                      </p:to>
                                    </p:set>
                                    <p:animEffect transition="in" filter="blinds(horizontal)">
                                      <p:cBhvr>
                                        <p:cTn id="12" dur="500"/>
                                        <p:tgtEl>
                                          <p:spTgt spid="1434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linds(horizontal)">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blinds(horizontal)">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blinds(horizontal)">
                                      <p:cBhvr>
                                        <p:cTn id="57" dur="500"/>
                                        <p:tgtEl>
                                          <p:spTgt spid="16"/>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blinds(horizontal)">
                                      <p:cBhvr>
                                        <p:cTn id="6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Image associée">
            <a:hlinkClick r:id="rId2"/>
          </p:cNvPr>
          <p:cNvPicPr>
            <a:picLocks noChangeAspect="1" noChangeArrowheads="1"/>
          </p:cNvPicPr>
          <p:nvPr/>
        </p:nvPicPr>
        <p:blipFill>
          <a:blip r:embed="rId3" cstate="print"/>
          <a:srcRect/>
          <a:stretch>
            <a:fillRect/>
          </a:stretch>
        </p:blipFill>
        <p:spPr bwMode="auto">
          <a:xfrm>
            <a:off x="1809720" y="428604"/>
            <a:ext cx="1567554" cy="1143008"/>
          </a:xfrm>
          <a:prstGeom prst="rect">
            <a:avLst/>
          </a:prstGeom>
          <a:noFill/>
        </p:spPr>
      </p:pic>
      <p:pic>
        <p:nvPicPr>
          <p:cNvPr id="3" name="Picture 4" descr="Image associée">
            <a:hlinkClick r:id="rId2"/>
          </p:cNvPr>
          <p:cNvPicPr>
            <a:picLocks noChangeAspect="1" noChangeArrowheads="1"/>
          </p:cNvPicPr>
          <p:nvPr/>
        </p:nvPicPr>
        <p:blipFill>
          <a:blip r:embed="rId3" cstate="print"/>
          <a:srcRect/>
          <a:stretch>
            <a:fillRect/>
          </a:stretch>
        </p:blipFill>
        <p:spPr bwMode="auto">
          <a:xfrm>
            <a:off x="3595670" y="500042"/>
            <a:ext cx="1567554" cy="1143008"/>
          </a:xfrm>
          <a:prstGeom prst="rect">
            <a:avLst/>
          </a:prstGeom>
          <a:noFill/>
        </p:spPr>
      </p:pic>
      <p:pic>
        <p:nvPicPr>
          <p:cNvPr id="4" name="Picture 4" descr="Image associée">
            <a:hlinkClick r:id="rId2"/>
          </p:cNvPr>
          <p:cNvPicPr>
            <a:picLocks noChangeAspect="1" noChangeArrowheads="1"/>
          </p:cNvPicPr>
          <p:nvPr/>
        </p:nvPicPr>
        <p:blipFill>
          <a:blip r:embed="rId3" cstate="print"/>
          <a:srcRect/>
          <a:stretch>
            <a:fillRect/>
          </a:stretch>
        </p:blipFill>
        <p:spPr bwMode="auto">
          <a:xfrm>
            <a:off x="5310182" y="428604"/>
            <a:ext cx="1567554" cy="1143008"/>
          </a:xfrm>
          <a:prstGeom prst="rect">
            <a:avLst/>
          </a:prstGeom>
          <a:noFill/>
        </p:spPr>
      </p:pic>
      <p:pic>
        <p:nvPicPr>
          <p:cNvPr id="5" name="Picture 4" descr="Image associée">
            <a:hlinkClick r:id="rId2"/>
          </p:cNvPr>
          <p:cNvPicPr>
            <a:picLocks noChangeAspect="1" noChangeArrowheads="1"/>
          </p:cNvPicPr>
          <p:nvPr/>
        </p:nvPicPr>
        <p:blipFill>
          <a:blip r:embed="rId3" cstate="print"/>
          <a:srcRect/>
          <a:stretch>
            <a:fillRect/>
          </a:stretch>
        </p:blipFill>
        <p:spPr bwMode="auto">
          <a:xfrm>
            <a:off x="7096132" y="500042"/>
            <a:ext cx="1567554" cy="1143008"/>
          </a:xfrm>
          <a:prstGeom prst="rect">
            <a:avLst/>
          </a:prstGeom>
          <a:noFill/>
        </p:spPr>
      </p:pic>
      <p:pic>
        <p:nvPicPr>
          <p:cNvPr id="6" name="Picture 4" descr="Image associée">
            <a:hlinkClick r:id="rId2"/>
          </p:cNvPr>
          <p:cNvPicPr>
            <a:picLocks noChangeAspect="1" noChangeArrowheads="1"/>
          </p:cNvPicPr>
          <p:nvPr/>
        </p:nvPicPr>
        <p:blipFill>
          <a:blip r:embed="rId3" cstate="print"/>
          <a:srcRect/>
          <a:stretch>
            <a:fillRect/>
          </a:stretch>
        </p:blipFill>
        <p:spPr bwMode="auto">
          <a:xfrm>
            <a:off x="8667768" y="500042"/>
            <a:ext cx="1567554" cy="1143008"/>
          </a:xfrm>
          <a:prstGeom prst="rect">
            <a:avLst/>
          </a:prstGeom>
          <a:noFill/>
        </p:spPr>
      </p:pic>
      <p:sp>
        <p:nvSpPr>
          <p:cNvPr id="7" name="TextBox 6"/>
          <p:cNvSpPr txBox="1"/>
          <p:nvPr/>
        </p:nvSpPr>
        <p:spPr>
          <a:xfrm>
            <a:off x="2024034" y="2143116"/>
            <a:ext cx="7500990" cy="923330"/>
          </a:xfrm>
          <a:prstGeom prst="rect">
            <a:avLst/>
          </a:prstGeom>
          <a:noFill/>
        </p:spPr>
        <p:txBody>
          <a:bodyPr wrap="square" rtlCol="0">
            <a:spAutoFit/>
          </a:bodyPr>
          <a:lstStyle/>
          <a:p>
            <a:r>
              <a:rPr lang="es-PE" sz="5400" dirty="0">
                <a:solidFill>
                  <a:srgbClr val="C00000"/>
                </a:solidFill>
                <a:latin typeface="Calibri"/>
              </a:rPr>
              <a:t>…      42 </a:t>
            </a:r>
            <a:r>
              <a:rPr lang="es-PE" sz="5400" dirty="0" err="1">
                <a:solidFill>
                  <a:srgbClr val="C00000"/>
                </a:solidFill>
                <a:latin typeface="Calibri"/>
              </a:rPr>
              <a:t>fois</a:t>
            </a:r>
            <a:r>
              <a:rPr lang="es-PE" sz="5400" dirty="0">
                <a:solidFill>
                  <a:srgbClr val="C00000"/>
                </a:solidFill>
                <a:latin typeface="Calibri"/>
              </a:rPr>
              <a:t> la </a:t>
            </a:r>
            <a:r>
              <a:rPr lang="es-PE" sz="5400" dirty="0" err="1">
                <a:solidFill>
                  <a:srgbClr val="C00000"/>
                </a:solidFill>
                <a:latin typeface="Calibri"/>
              </a:rPr>
              <a:t>Belgique</a:t>
            </a:r>
            <a:r>
              <a:rPr lang="es-PE" sz="5400" dirty="0">
                <a:solidFill>
                  <a:srgbClr val="C00000"/>
                </a:solidFill>
                <a:latin typeface="Calibri"/>
              </a:rPr>
              <a:t> !!! </a:t>
            </a:r>
          </a:p>
        </p:txBody>
      </p:sp>
      <p:sp>
        <p:nvSpPr>
          <p:cNvPr id="8" name="Rectangle 7"/>
          <p:cNvSpPr/>
          <p:nvPr/>
        </p:nvSpPr>
        <p:spPr>
          <a:xfrm>
            <a:off x="3024166" y="3214686"/>
            <a:ext cx="7215238" cy="3416320"/>
          </a:xfrm>
          <a:prstGeom prst="rect">
            <a:avLst/>
          </a:prstGeom>
        </p:spPr>
        <p:txBody>
          <a:bodyPr wrap="square">
            <a:spAutoFit/>
          </a:bodyPr>
          <a:lstStyle/>
          <a:p>
            <a:endParaRPr lang="es-ES" sz="5400" dirty="0">
              <a:solidFill>
                <a:prstClr val="black"/>
              </a:solidFill>
              <a:latin typeface="Book Antiqua" pitchFamily="18" charset="0"/>
            </a:endParaRPr>
          </a:p>
          <a:p>
            <a:r>
              <a:rPr lang="es-ES" sz="5400" dirty="0">
                <a:solidFill>
                  <a:prstClr val="black"/>
                </a:solidFill>
                <a:latin typeface="Book Antiqua" pitchFamily="18" charset="0"/>
              </a:rPr>
              <a:t>1.285.215,60 km²</a:t>
            </a:r>
          </a:p>
          <a:p>
            <a:endParaRPr lang="es-ES" sz="5400" dirty="0">
              <a:solidFill>
                <a:prstClr val="black"/>
              </a:solidFill>
              <a:latin typeface="Book Antiqua" pitchFamily="18" charset="0"/>
            </a:endParaRPr>
          </a:p>
          <a:p>
            <a:r>
              <a:rPr lang="es-ES" sz="5400" dirty="0">
                <a:solidFill>
                  <a:prstClr val="black"/>
                </a:solidFill>
                <a:latin typeface="Book Antiqua" pitchFamily="18" charset="0"/>
              </a:rPr>
              <a:t>31 </a:t>
            </a:r>
            <a:r>
              <a:rPr lang="fr-FR" sz="5400" dirty="0">
                <a:solidFill>
                  <a:prstClr val="black"/>
                </a:solidFill>
                <a:latin typeface="Book Antiqua" pitchFamily="18" charset="0"/>
              </a:rPr>
              <a:t>millions</a:t>
            </a:r>
            <a:r>
              <a:rPr lang="es-ES" sz="5400" dirty="0">
                <a:solidFill>
                  <a:prstClr val="black"/>
                </a:solidFill>
                <a:latin typeface="Book Antiqua" pitchFamily="18" charset="0"/>
              </a:rPr>
              <a:t> </a:t>
            </a:r>
            <a:r>
              <a:rPr lang="fr-FR" sz="5400" dirty="0">
                <a:solidFill>
                  <a:prstClr val="black"/>
                </a:solidFill>
                <a:latin typeface="Book Antiqua" pitchFamily="18" charset="0"/>
              </a:rPr>
              <a:t>habitants</a:t>
            </a:r>
            <a:r>
              <a:rPr lang="es-ES" sz="5400" dirty="0">
                <a:solidFill>
                  <a:prstClr val="black"/>
                </a:solidFill>
                <a:latin typeface="Book Antiqua" pitchFamily="18" charset="0"/>
              </a:rPr>
              <a:t> </a:t>
            </a:r>
            <a:r>
              <a:rPr lang="es-ES" sz="200" dirty="0">
                <a:solidFill>
                  <a:prstClr val="black"/>
                </a:solidFill>
                <a:latin typeface="Book Antiqua" pitchFamily="18" charset="0"/>
              </a:rPr>
              <a:t>2</a:t>
            </a:r>
            <a:endParaRPr lang="fr-FR" sz="200" u="sng" dirty="0">
              <a:solidFill>
                <a:prstClr val="black">
                  <a:lumMod val="50000"/>
                  <a:lumOff val="50000"/>
                </a:prstClr>
              </a:solidFill>
              <a:latin typeface="Book Antiqua" pitchFamily="18" charset="0"/>
            </a:endParaRPr>
          </a:p>
        </p:txBody>
      </p:sp>
    </p:spTree>
    <p:extLst>
      <p:ext uri="{BB962C8B-B14F-4D97-AF65-F5344CB8AC3E}">
        <p14:creationId xmlns:p14="http://schemas.microsoft.com/office/powerpoint/2010/main" val="2746819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xEl>
                                              <p:pRg st="1" end="1"/>
                                            </p:txEl>
                                          </p:spTgt>
                                        </p:tgtEl>
                                        <p:attrNameLst>
                                          <p:attrName>style.visibility</p:attrName>
                                        </p:attrNameLst>
                                      </p:cBhvr>
                                      <p:to>
                                        <p:strVal val="visible"/>
                                      </p:to>
                                    </p:set>
                                    <p:animEffect transition="in" filter="blinds(horizontal)">
                                      <p:cBhvr>
                                        <p:cTn id="37" dur="500"/>
                                        <p:tgtEl>
                                          <p:spTgt spid="8">
                                            <p:txEl>
                                              <p:pRg st="1" end="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8">
                                            <p:txEl>
                                              <p:pRg st="3" end="3"/>
                                            </p:txEl>
                                          </p:spTgt>
                                        </p:tgtEl>
                                        <p:attrNameLst>
                                          <p:attrName>style.visibility</p:attrName>
                                        </p:attrNameLst>
                                      </p:cBhvr>
                                      <p:to>
                                        <p:strVal val="visible"/>
                                      </p:to>
                                    </p:set>
                                    <p:animEffect transition="in" filter="blinds(horizontal)">
                                      <p:cBhvr>
                                        <p:cTn id="42"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xmlns="" id="{DCA2EE06-A6D4-465D-883A-07869AB80961}"/>
              </a:ext>
            </a:extLst>
          </p:cNvPr>
          <p:cNvSpPr txBox="1"/>
          <p:nvPr/>
        </p:nvSpPr>
        <p:spPr>
          <a:xfrm>
            <a:off x="1593908" y="377505"/>
            <a:ext cx="9060110" cy="461665"/>
          </a:xfrm>
          <a:prstGeom prst="rect">
            <a:avLst/>
          </a:prstGeom>
          <a:noFill/>
        </p:spPr>
        <p:txBody>
          <a:bodyPr wrap="square" rtlCol="0">
            <a:spAutoFit/>
          </a:bodyPr>
          <a:lstStyle/>
          <a:p>
            <a:pPr algn="ctr"/>
            <a:r>
              <a:rPr lang="es-ES" sz="2400" b="1" dirty="0" err="1" smtClean="0"/>
              <a:t>Habitat</a:t>
            </a:r>
            <a:r>
              <a:rPr lang="es-ES" sz="2400" b="1" dirty="0" smtClean="0"/>
              <a:t> (</a:t>
            </a:r>
            <a:r>
              <a:rPr lang="es-ES" sz="2400" b="1" dirty="0" err="1" smtClean="0"/>
              <a:t>zone</a:t>
            </a:r>
            <a:r>
              <a:rPr lang="es-ES" sz="2400" b="1" dirty="0" smtClean="0"/>
              <a:t> en </a:t>
            </a:r>
            <a:r>
              <a:rPr lang="es-ES" sz="2400" b="1" dirty="0" err="1" smtClean="0"/>
              <a:t>brun</a:t>
            </a:r>
            <a:r>
              <a:rPr lang="es-ES" sz="2400" b="1" dirty="0" smtClean="0"/>
              <a:t>)</a:t>
            </a:r>
            <a:endParaRPr lang="es-ES" sz="2400" b="1" dirty="0"/>
          </a:p>
        </p:txBody>
      </p:sp>
      <p:pic>
        <p:nvPicPr>
          <p:cNvPr id="5" name="Picture 2" descr="Résultat de recherche d'images pour &quot;carte perou lima&quot;">
            <a:hlinkClick r:id="rId2"/>
            <a:extLst>
              <a:ext uri="{FF2B5EF4-FFF2-40B4-BE49-F238E27FC236}">
                <a16:creationId xmlns:a16="http://schemas.microsoft.com/office/drawing/2014/main" xmlns="" id="{077F4667-7019-7CD3-4E3E-65CDF7EBBC65}"/>
              </a:ext>
            </a:extLst>
          </p:cNvPr>
          <p:cNvPicPr>
            <a:picLocks noChangeAspect="1" noChangeArrowheads="1"/>
          </p:cNvPicPr>
          <p:nvPr/>
        </p:nvPicPr>
        <p:blipFill>
          <a:blip r:embed="rId3"/>
          <a:srcRect/>
          <a:stretch>
            <a:fillRect/>
          </a:stretch>
        </p:blipFill>
        <p:spPr bwMode="auto">
          <a:xfrm>
            <a:off x="1766170" y="839170"/>
            <a:ext cx="8041709" cy="5960772"/>
          </a:xfrm>
          <a:prstGeom prst="rect">
            <a:avLst/>
          </a:prstGeom>
          <a:noFill/>
        </p:spPr>
      </p:pic>
      <p:pic>
        <p:nvPicPr>
          <p:cNvPr id="10" name="Image 9">
            <a:extLst>
              <a:ext uri="{FF2B5EF4-FFF2-40B4-BE49-F238E27FC236}">
                <a16:creationId xmlns:a16="http://schemas.microsoft.com/office/drawing/2014/main" xmlns="" id="{989A1D4C-3137-6CF3-E313-66596E1C6982}"/>
              </a:ext>
            </a:extLst>
          </p:cNvPr>
          <p:cNvPicPr>
            <a:picLocks noChangeAspect="1"/>
          </p:cNvPicPr>
          <p:nvPr/>
        </p:nvPicPr>
        <p:blipFill>
          <a:blip r:embed="rId4"/>
          <a:stretch>
            <a:fillRect/>
          </a:stretch>
        </p:blipFill>
        <p:spPr>
          <a:xfrm>
            <a:off x="4810406" y="4442880"/>
            <a:ext cx="737680" cy="59746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74072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TotalTime>
  <Words>279</Words>
  <Application>Microsoft Office PowerPoint</Application>
  <PresentationFormat>Personnalisé</PresentationFormat>
  <Paragraphs>42</Paragraphs>
  <Slides>23</Slides>
  <Notes>0</Notes>
  <HiddenSlides>0</HiddenSlides>
  <MMClips>0</MMClips>
  <ScaleCrop>false</ScaleCrop>
  <HeadingPairs>
    <vt:vector size="4" baseType="variant">
      <vt:variant>
        <vt:lpstr>Thème</vt:lpstr>
      </vt:variant>
      <vt:variant>
        <vt:i4>1</vt:i4>
      </vt:variant>
      <vt:variant>
        <vt:lpstr>Titres des diapositives</vt:lpstr>
      </vt:variant>
      <vt:variant>
        <vt:i4>23</vt:i4>
      </vt:variant>
    </vt:vector>
  </HeadingPairs>
  <TitlesOfParts>
    <vt:vector size="24" baseType="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Luisa Guevara</dc:creator>
  <cp:lastModifiedBy>01-ACDA</cp:lastModifiedBy>
  <cp:revision>17</cp:revision>
  <dcterms:created xsi:type="dcterms:W3CDTF">2021-10-13T14:36:35Z</dcterms:created>
  <dcterms:modified xsi:type="dcterms:W3CDTF">2024-05-28T12:29:19Z</dcterms:modified>
</cp:coreProperties>
</file>